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7"/>
  </p:notesMasterIdLst>
  <p:sldIdLst>
    <p:sldId id="257" r:id="rId3"/>
    <p:sldId id="258" r:id="rId4"/>
    <p:sldId id="261" r:id="rId5"/>
    <p:sldId id="263" r:id="rId6"/>
    <p:sldId id="264" r:id="rId7"/>
    <p:sldId id="262" r:id="rId8"/>
    <p:sldId id="265" r:id="rId9"/>
    <p:sldId id="266" r:id="rId10"/>
    <p:sldId id="267" r:id="rId11"/>
    <p:sldId id="268" r:id="rId12"/>
    <p:sldId id="269" r:id="rId13"/>
    <p:sldId id="270" r:id="rId14"/>
    <p:sldId id="259" r:id="rId15"/>
    <p:sldId id="260" r:id="rId16"/>
  </p:sldIdLst>
  <p:sldSz cx="12169775" cy="7021513"/>
  <p:notesSz cx="6858000" cy="9144000"/>
  <p:defaultTextStyle>
    <a:defPPr>
      <a:defRPr lang="es-MX"/>
    </a:defPPr>
    <a:lvl1pPr marL="0" algn="l" defTabSz="1137696" rtl="0" eaLnBrk="1" latinLnBrk="0" hangingPunct="1">
      <a:defRPr sz="2200" kern="1200">
        <a:solidFill>
          <a:schemeClr val="tx1"/>
        </a:solidFill>
        <a:latin typeface="+mn-lt"/>
        <a:ea typeface="+mn-ea"/>
        <a:cs typeface="+mn-cs"/>
      </a:defRPr>
    </a:lvl1pPr>
    <a:lvl2pPr marL="568848" algn="l" defTabSz="1137696" rtl="0" eaLnBrk="1" latinLnBrk="0" hangingPunct="1">
      <a:defRPr sz="2200" kern="1200">
        <a:solidFill>
          <a:schemeClr val="tx1"/>
        </a:solidFill>
        <a:latin typeface="+mn-lt"/>
        <a:ea typeface="+mn-ea"/>
        <a:cs typeface="+mn-cs"/>
      </a:defRPr>
    </a:lvl2pPr>
    <a:lvl3pPr marL="1137696" algn="l" defTabSz="1137696" rtl="0" eaLnBrk="1" latinLnBrk="0" hangingPunct="1">
      <a:defRPr sz="2200" kern="1200">
        <a:solidFill>
          <a:schemeClr val="tx1"/>
        </a:solidFill>
        <a:latin typeface="+mn-lt"/>
        <a:ea typeface="+mn-ea"/>
        <a:cs typeface="+mn-cs"/>
      </a:defRPr>
    </a:lvl3pPr>
    <a:lvl4pPr marL="1706545" algn="l" defTabSz="1137696" rtl="0" eaLnBrk="1" latinLnBrk="0" hangingPunct="1">
      <a:defRPr sz="2200" kern="1200">
        <a:solidFill>
          <a:schemeClr val="tx1"/>
        </a:solidFill>
        <a:latin typeface="+mn-lt"/>
        <a:ea typeface="+mn-ea"/>
        <a:cs typeface="+mn-cs"/>
      </a:defRPr>
    </a:lvl4pPr>
    <a:lvl5pPr marL="2275393" algn="l" defTabSz="1137696" rtl="0" eaLnBrk="1" latinLnBrk="0" hangingPunct="1">
      <a:defRPr sz="2200" kern="1200">
        <a:solidFill>
          <a:schemeClr val="tx1"/>
        </a:solidFill>
        <a:latin typeface="+mn-lt"/>
        <a:ea typeface="+mn-ea"/>
        <a:cs typeface="+mn-cs"/>
      </a:defRPr>
    </a:lvl5pPr>
    <a:lvl6pPr marL="2844241" algn="l" defTabSz="1137696" rtl="0" eaLnBrk="1" latinLnBrk="0" hangingPunct="1">
      <a:defRPr sz="2200" kern="1200">
        <a:solidFill>
          <a:schemeClr val="tx1"/>
        </a:solidFill>
        <a:latin typeface="+mn-lt"/>
        <a:ea typeface="+mn-ea"/>
        <a:cs typeface="+mn-cs"/>
      </a:defRPr>
    </a:lvl6pPr>
    <a:lvl7pPr marL="3413089" algn="l" defTabSz="1137696" rtl="0" eaLnBrk="1" latinLnBrk="0" hangingPunct="1">
      <a:defRPr sz="2200" kern="1200">
        <a:solidFill>
          <a:schemeClr val="tx1"/>
        </a:solidFill>
        <a:latin typeface="+mn-lt"/>
        <a:ea typeface="+mn-ea"/>
        <a:cs typeface="+mn-cs"/>
      </a:defRPr>
    </a:lvl7pPr>
    <a:lvl8pPr marL="3981938" algn="l" defTabSz="1137696" rtl="0" eaLnBrk="1" latinLnBrk="0" hangingPunct="1">
      <a:defRPr sz="2200" kern="1200">
        <a:solidFill>
          <a:schemeClr val="tx1"/>
        </a:solidFill>
        <a:latin typeface="+mn-lt"/>
        <a:ea typeface="+mn-ea"/>
        <a:cs typeface="+mn-cs"/>
      </a:defRPr>
    </a:lvl8pPr>
    <a:lvl9pPr marL="4550786" algn="l" defTabSz="11376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734" y="41"/>
      </p:cViewPr>
      <p:guideLst>
        <p:guide orient="horz" pos="2212"/>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AD064-88E0-4A6C-B3C7-26DE0BA7BAC0}" type="datetimeFigureOut">
              <a:rPr lang="es-MX" smtClean="0"/>
              <a:t>27/10/2021</a:t>
            </a:fld>
            <a:endParaRPr lang="es-MX"/>
          </a:p>
        </p:txBody>
      </p:sp>
      <p:sp>
        <p:nvSpPr>
          <p:cNvPr id="4" name="3 Marcador de imagen de diapositiva"/>
          <p:cNvSpPr>
            <a:spLocks noGrp="1" noRot="1" noChangeAspect="1"/>
          </p:cNvSpPr>
          <p:nvPr>
            <p:ph type="sldImg" idx="2"/>
          </p:nvPr>
        </p:nvSpPr>
        <p:spPr>
          <a:xfrm>
            <a:off x="458788" y="685800"/>
            <a:ext cx="5940425"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D4E45-3931-46A7-B08F-342F9139F1B4}" type="slidenum">
              <a:rPr lang="es-MX" smtClean="0"/>
              <a:t>‹Nº›</a:t>
            </a:fld>
            <a:endParaRPr lang="es-MX"/>
          </a:p>
        </p:txBody>
      </p:sp>
    </p:spTree>
    <p:extLst>
      <p:ext uri="{BB962C8B-B14F-4D97-AF65-F5344CB8AC3E}">
        <p14:creationId xmlns:p14="http://schemas.microsoft.com/office/powerpoint/2010/main" val="863810175"/>
      </p:ext>
    </p:extLst>
  </p:cSld>
  <p:clrMap bg1="lt1" tx1="dk1" bg2="lt2" tx2="dk2" accent1="accent1" accent2="accent2" accent3="accent3" accent4="accent4" accent5="accent5" accent6="accent6" hlink="hlink" folHlink="folHlink"/>
  <p:notesStyle>
    <a:lvl1pPr marL="0" algn="l" defTabSz="1137696" rtl="0" eaLnBrk="1" latinLnBrk="0" hangingPunct="1">
      <a:defRPr sz="1500" kern="1200">
        <a:solidFill>
          <a:schemeClr val="tx1"/>
        </a:solidFill>
        <a:latin typeface="+mn-lt"/>
        <a:ea typeface="+mn-ea"/>
        <a:cs typeface="+mn-cs"/>
      </a:defRPr>
    </a:lvl1pPr>
    <a:lvl2pPr marL="568848" algn="l" defTabSz="1137696" rtl="0" eaLnBrk="1" latinLnBrk="0" hangingPunct="1">
      <a:defRPr sz="1500" kern="1200">
        <a:solidFill>
          <a:schemeClr val="tx1"/>
        </a:solidFill>
        <a:latin typeface="+mn-lt"/>
        <a:ea typeface="+mn-ea"/>
        <a:cs typeface="+mn-cs"/>
      </a:defRPr>
    </a:lvl2pPr>
    <a:lvl3pPr marL="1137696" algn="l" defTabSz="1137696" rtl="0" eaLnBrk="1" latinLnBrk="0" hangingPunct="1">
      <a:defRPr sz="1500" kern="1200">
        <a:solidFill>
          <a:schemeClr val="tx1"/>
        </a:solidFill>
        <a:latin typeface="+mn-lt"/>
        <a:ea typeface="+mn-ea"/>
        <a:cs typeface="+mn-cs"/>
      </a:defRPr>
    </a:lvl3pPr>
    <a:lvl4pPr marL="1706545" algn="l" defTabSz="1137696" rtl="0" eaLnBrk="1" latinLnBrk="0" hangingPunct="1">
      <a:defRPr sz="1500" kern="1200">
        <a:solidFill>
          <a:schemeClr val="tx1"/>
        </a:solidFill>
        <a:latin typeface="+mn-lt"/>
        <a:ea typeface="+mn-ea"/>
        <a:cs typeface="+mn-cs"/>
      </a:defRPr>
    </a:lvl4pPr>
    <a:lvl5pPr marL="2275393" algn="l" defTabSz="1137696" rtl="0" eaLnBrk="1" latinLnBrk="0" hangingPunct="1">
      <a:defRPr sz="1500" kern="1200">
        <a:solidFill>
          <a:schemeClr val="tx1"/>
        </a:solidFill>
        <a:latin typeface="+mn-lt"/>
        <a:ea typeface="+mn-ea"/>
        <a:cs typeface="+mn-cs"/>
      </a:defRPr>
    </a:lvl5pPr>
    <a:lvl6pPr marL="2844241" algn="l" defTabSz="1137696" rtl="0" eaLnBrk="1" latinLnBrk="0" hangingPunct="1">
      <a:defRPr sz="1500" kern="1200">
        <a:solidFill>
          <a:schemeClr val="tx1"/>
        </a:solidFill>
        <a:latin typeface="+mn-lt"/>
        <a:ea typeface="+mn-ea"/>
        <a:cs typeface="+mn-cs"/>
      </a:defRPr>
    </a:lvl6pPr>
    <a:lvl7pPr marL="3413089" algn="l" defTabSz="1137696" rtl="0" eaLnBrk="1" latinLnBrk="0" hangingPunct="1">
      <a:defRPr sz="1500" kern="1200">
        <a:solidFill>
          <a:schemeClr val="tx1"/>
        </a:solidFill>
        <a:latin typeface="+mn-lt"/>
        <a:ea typeface="+mn-ea"/>
        <a:cs typeface="+mn-cs"/>
      </a:defRPr>
    </a:lvl7pPr>
    <a:lvl8pPr marL="3981938" algn="l" defTabSz="1137696" rtl="0" eaLnBrk="1" latinLnBrk="0" hangingPunct="1">
      <a:defRPr sz="1500" kern="1200">
        <a:solidFill>
          <a:schemeClr val="tx1"/>
        </a:solidFill>
        <a:latin typeface="+mn-lt"/>
        <a:ea typeface="+mn-ea"/>
        <a:cs typeface="+mn-cs"/>
      </a:defRPr>
    </a:lvl8pPr>
    <a:lvl9pPr marL="4550786" algn="l" defTabSz="113769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a:solidFill>
                  <a:prstClr val="black"/>
                </a:solidFill>
              </a:rPr>
              <a:pPr/>
              <a:t>11</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a:solidFill>
                  <a:prstClr val="black"/>
                </a:solidFill>
              </a:rPr>
              <a:pPr/>
              <a:t>12</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xfrm>
            <a:off x="458788" y="685800"/>
            <a:ext cx="59404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614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29057" indent="-280406">
              <a:defRPr>
                <a:solidFill>
                  <a:schemeClr val="tx1"/>
                </a:solidFill>
                <a:latin typeface="Calibri" pitchFamily="34" charset="0"/>
                <a:cs typeface="Arial" pitchFamily="34" charset="0"/>
              </a:defRPr>
            </a:lvl2pPr>
            <a:lvl3pPr marL="1121626" indent="-224325">
              <a:defRPr>
                <a:solidFill>
                  <a:schemeClr val="tx1"/>
                </a:solidFill>
                <a:latin typeface="Calibri" pitchFamily="34" charset="0"/>
                <a:cs typeface="Arial" pitchFamily="34" charset="0"/>
              </a:defRPr>
            </a:lvl3pPr>
            <a:lvl4pPr marL="1570276" indent="-224325">
              <a:defRPr>
                <a:solidFill>
                  <a:schemeClr val="tx1"/>
                </a:solidFill>
                <a:latin typeface="Calibri" pitchFamily="34" charset="0"/>
                <a:cs typeface="Arial" pitchFamily="34" charset="0"/>
              </a:defRPr>
            </a:lvl4pPr>
            <a:lvl5pPr marL="2018927" indent="-224325">
              <a:defRPr>
                <a:solidFill>
                  <a:schemeClr val="tx1"/>
                </a:solidFill>
                <a:latin typeface="Calibri" pitchFamily="34" charset="0"/>
                <a:cs typeface="Arial" pitchFamily="34" charset="0"/>
              </a:defRPr>
            </a:lvl5pPr>
            <a:lvl6pPr marL="2467577" indent="-224325" eaLnBrk="0" fontAlgn="base" hangingPunct="0">
              <a:spcBef>
                <a:spcPct val="0"/>
              </a:spcBef>
              <a:spcAft>
                <a:spcPct val="0"/>
              </a:spcAft>
              <a:defRPr>
                <a:solidFill>
                  <a:schemeClr val="tx1"/>
                </a:solidFill>
                <a:latin typeface="Calibri" pitchFamily="34" charset="0"/>
                <a:cs typeface="Arial" pitchFamily="34" charset="0"/>
              </a:defRPr>
            </a:lvl6pPr>
            <a:lvl7pPr marL="2916227" indent="-224325" eaLnBrk="0" fontAlgn="base" hangingPunct="0">
              <a:spcBef>
                <a:spcPct val="0"/>
              </a:spcBef>
              <a:spcAft>
                <a:spcPct val="0"/>
              </a:spcAft>
              <a:defRPr>
                <a:solidFill>
                  <a:schemeClr val="tx1"/>
                </a:solidFill>
                <a:latin typeface="Calibri" pitchFamily="34" charset="0"/>
                <a:cs typeface="Arial" pitchFamily="34" charset="0"/>
              </a:defRPr>
            </a:lvl7pPr>
            <a:lvl8pPr marL="3364878" indent="-224325" eaLnBrk="0" fontAlgn="base" hangingPunct="0">
              <a:spcBef>
                <a:spcPct val="0"/>
              </a:spcBef>
              <a:spcAft>
                <a:spcPct val="0"/>
              </a:spcAft>
              <a:defRPr>
                <a:solidFill>
                  <a:schemeClr val="tx1"/>
                </a:solidFill>
                <a:latin typeface="Calibri" pitchFamily="34" charset="0"/>
                <a:cs typeface="Arial" pitchFamily="34" charset="0"/>
              </a:defRPr>
            </a:lvl8pPr>
            <a:lvl9pPr marL="3813528" indent="-224325" eaLnBrk="0" fontAlgn="base" hangingPunct="0">
              <a:spcBef>
                <a:spcPct val="0"/>
              </a:spcBef>
              <a:spcAft>
                <a:spcPct val="0"/>
              </a:spcAft>
              <a:defRPr>
                <a:solidFill>
                  <a:schemeClr val="tx1"/>
                </a:solidFill>
                <a:latin typeface="Calibri" pitchFamily="34" charset="0"/>
                <a:cs typeface="Arial" pitchFamily="34" charset="0"/>
              </a:defRPr>
            </a:lvl9pPr>
          </a:lstStyle>
          <a:p>
            <a:fld id="{5D7A0174-6CDE-40EF-A339-D02D376233F6}" type="slidenum">
              <a:rPr lang="es-MX" altLang="es-MX" smtClean="0">
                <a:solidFill>
                  <a:srgbClr val="000000"/>
                </a:solidFill>
              </a:rPr>
              <a:pPr/>
              <a:t>13</a:t>
            </a:fld>
            <a:endParaRPr lang="es-MX" altLang="es-MX">
              <a:solidFill>
                <a:srgbClr val="000000"/>
              </a:solidFill>
            </a:endParaRPr>
          </a:p>
        </p:txBody>
      </p:sp>
    </p:spTree>
    <p:extLst>
      <p:ext uri="{BB962C8B-B14F-4D97-AF65-F5344CB8AC3E}">
        <p14:creationId xmlns:p14="http://schemas.microsoft.com/office/powerpoint/2010/main" val="335442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smtClean="0">
                <a:solidFill>
                  <a:prstClr val="black"/>
                </a:solidFill>
              </a:rPr>
              <a:pPr/>
              <a:t>3</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smtClean="0">
                <a:solidFill>
                  <a:prstClr val="black"/>
                </a:solidFill>
              </a:rPr>
              <a:pPr/>
              <a:t>4</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smtClean="0">
                <a:solidFill>
                  <a:prstClr val="black"/>
                </a:solidFill>
              </a:rPr>
              <a:pPr/>
              <a:t>5</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smtClean="0">
                <a:solidFill>
                  <a:prstClr val="black"/>
                </a:solidFill>
              </a:rPr>
              <a:pPr/>
              <a:t>6</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a:solidFill>
                  <a:prstClr val="black"/>
                </a:solidFill>
              </a:rPr>
              <a:pPr/>
              <a:t>7</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58788" y="685800"/>
            <a:ext cx="5940425" cy="34290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ACA90E8-C900-42A7-B2C0-5D979A38BA55}" type="slidenum">
              <a:rPr lang="es-MX">
                <a:solidFill>
                  <a:prstClr val="black"/>
                </a:solidFill>
              </a:rPr>
              <a:pPr/>
              <a:t>10</a:t>
            </a:fld>
            <a:endParaRPr lang="es-MX">
              <a:solidFill>
                <a:prstClr val="black"/>
              </a:solidFill>
            </a:endParaRPr>
          </a:p>
        </p:txBody>
      </p:sp>
    </p:spTree>
    <p:extLst>
      <p:ext uri="{BB962C8B-B14F-4D97-AF65-F5344CB8AC3E}">
        <p14:creationId xmlns:p14="http://schemas.microsoft.com/office/powerpoint/2010/main" val="257199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solidFill>
                  <a:prstClr val="black">
                    <a:tint val="75000"/>
                  </a:prstClr>
                </a:solidFill>
              </a:rPr>
              <a:pPr/>
              <a:t>27/10/2021</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solidFill>
                  <a:prstClr val="black">
                    <a:tint val="75000"/>
                  </a:prstClr>
                </a:solidFill>
              </a:rPr>
              <a:pPr/>
              <a:t>‹Nº›</a:t>
            </a:fld>
            <a:endParaRPr lang="es-MX">
              <a:solidFill>
                <a:prstClr val="black">
                  <a:tint val="75000"/>
                </a:prstClr>
              </a:solidFill>
            </a:endParaRPr>
          </a:p>
        </p:txBody>
      </p:sp>
      <p:sp>
        <p:nvSpPr>
          <p:cNvPr id="11" name="Título 1">
            <a:extLst>
              <a:ext uri="{FF2B5EF4-FFF2-40B4-BE49-F238E27FC236}">
                <a16:creationId xmlns:a16="http://schemas.microsoft.com/office/drawing/2014/main" id="{31901168-FEF9-924E-8853-923253593220}"/>
              </a:ext>
            </a:extLst>
          </p:cNvPr>
          <p:cNvSpPr>
            <a:spLocks noGrp="1"/>
          </p:cNvSpPr>
          <p:nvPr>
            <p:ph type="title" hasCustomPrompt="1"/>
          </p:nvPr>
        </p:nvSpPr>
        <p:spPr>
          <a:xfrm>
            <a:off x="362560" y="1670212"/>
            <a:ext cx="11444659" cy="1357168"/>
          </a:xfrm>
          <a:prstGeom prst="rect">
            <a:avLst/>
          </a:prstGeom>
          <a:noFill/>
        </p:spPr>
        <p:txBody>
          <a:bodyPr lIns="113762" tIns="56881" rIns="113762" bIns="56881"/>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2" name="Marcador de contenido 2">
            <a:extLst>
              <a:ext uri="{FF2B5EF4-FFF2-40B4-BE49-F238E27FC236}">
                <a16:creationId xmlns:a16="http://schemas.microsoft.com/office/drawing/2014/main" id="{32B3750D-6380-9D46-8C74-61632B62325D}"/>
              </a:ext>
            </a:extLst>
          </p:cNvPr>
          <p:cNvSpPr>
            <a:spLocks noGrp="1"/>
          </p:cNvSpPr>
          <p:nvPr>
            <p:ph idx="1" hasCustomPrompt="1"/>
          </p:nvPr>
        </p:nvSpPr>
        <p:spPr>
          <a:xfrm>
            <a:off x="362560" y="3348874"/>
            <a:ext cx="11444659" cy="1165052"/>
          </a:xfrm>
          <a:prstGeom prst="rect">
            <a:avLst/>
          </a:prstGeom>
        </p:spPr>
        <p:txBody>
          <a:bodyPr lIns="113762" tIns="56881" rIns="113762" bIns="56881">
            <a:normAutofit/>
          </a:bodyPr>
          <a:lstStyle>
            <a:lvl1pPr marL="0" indent="0" algn="ctr">
              <a:buNone/>
              <a:defRPr sz="3000" b="0" i="0">
                <a:solidFill>
                  <a:schemeClr val="bg1"/>
                </a:solidFill>
                <a:latin typeface="Montserrat SemiBold" panose="00000700000000000000" pitchFamily="2" charset="0"/>
              </a:defRPr>
            </a:lvl1pPr>
          </a:lstStyle>
          <a:p>
            <a:r>
              <a:rPr lang="es-ES" dirty="0"/>
              <a:t>LOREM IPSUM</a:t>
            </a:r>
          </a:p>
        </p:txBody>
      </p:sp>
      <p:cxnSp>
        <p:nvCxnSpPr>
          <p:cNvPr id="13" name="Conector recto 12">
            <a:extLst>
              <a:ext uri="{FF2B5EF4-FFF2-40B4-BE49-F238E27FC236}">
                <a16:creationId xmlns:a16="http://schemas.microsoft.com/office/drawing/2014/main" id="{F7D969CF-33B8-2E42-BA1B-8D19A4FC2066}"/>
              </a:ext>
            </a:extLst>
          </p:cNvPr>
          <p:cNvCxnSpPr/>
          <p:nvPr userDrawn="1"/>
        </p:nvCxnSpPr>
        <p:spPr>
          <a:xfrm>
            <a:off x="2002943" y="3120673"/>
            <a:ext cx="8163891" cy="0"/>
          </a:xfrm>
          <a:prstGeom prst="line">
            <a:avLst/>
          </a:prstGeom>
          <a:ln w="38100">
            <a:solidFill>
              <a:srgbClr val="DE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51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C6095225-0B30-4862-9888-CCCC4BF03E04}" type="datetimeFigureOut">
              <a:rPr lang="es-ES">
                <a:solidFill>
                  <a:prstClr val="black">
                    <a:tint val="75000"/>
                  </a:prstClr>
                </a:solidFill>
              </a:rPr>
              <a:pPr>
                <a:defRPr/>
              </a:pPr>
              <a:t>27/10/2021</a:t>
            </a:fld>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9C95963B-3130-4627-999B-DC408E50583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8116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8492" y="279561"/>
            <a:ext cx="4003772" cy="1189756"/>
          </a:xfrm>
        </p:spPr>
        <p:txBody>
          <a:bodyPr anchor="b"/>
          <a:lstStyle>
            <a:lvl1pPr algn="l">
              <a:defRPr sz="3000" b="1"/>
            </a:lvl1pPr>
          </a:lstStyle>
          <a:p>
            <a:r>
              <a:rPr lang="es-ES"/>
              <a:t>Haga clic para modificar el estilo de título del patrón</a:t>
            </a:r>
          </a:p>
        </p:txBody>
      </p:sp>
      <p:sp>
        <p:nvSpPr>
          <p:cNvPr id="3" name="Marcador de contenido 2"/>
          <p:cNvSpPr>
            <a:spLocks noGrp="1"/>
          </p:cNvSpPr>
          <p:nvPr>
            <p:ph idx="1"/>
          </p:nvPr>
        </p:nvSpPr>
        <p:spPr>
          <a:xfrm>
            <a:off x="4758048" y="279565"/>
            <a:ext cx="6803242" cy="5992667"/>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08492" y="1469321"/>
            <a:ext cx="4003772" cy="4802910"/>
          </a:xfrm>
        </p:spPr>
        <p:txBody>
          <a:bodyPr/>
          <a:lstStyle>
            <a:lvl1pPr marL="0" indent="0">
              <a:buNone/>
              <a:defRPr sz="2000"/>
            </a:lvl1pPr>
            <a:lvl2pPr marL="677114" indent="0">
              <a:buNone/>
              <a:defRPr sz="1700"/>
            </a:lvl2pPr>
            <a:lvl3pPr marL="1354228" indent="0">
              <a:buNone/>
              <a:defRPr sz="1500"/>
            </a:lvl3pPr>
            <a:lvl4pPr marL="2031341" indent="0">
              <a:buNone/>
              <a:defRPr sz="1200"/>
            </a:lvl4pPr>
            <a:lvl5pPr marL="2708454" indent="0">
              <a:buNone/>
              <a:defRPr sz="1200"/>
            </a:lvl5pPr>
            <a:lvl6pPr marL="3385568" indent="0">
              <a:buNone/>
              <a:defRPr sz="1200"/>
            </a:lvl6pPr>
            <a:lvl7pPr marL="4062681" indent="0">
              <a:buNone/>
              <a:defRPr sz="1200"/>
            </a:lvl7pPr>
            <a:lvl8pPr marL="4739795" indent="0">
              <a:buNone/>
              <a:defRPr sz="1200"/>
            </a:lvl8pPr>
            <a:lvl9pPr marL="5416908" indent="0">
              <a:buNone/>
              <a:defRPr sz="12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5F5C0505-B4E7-410C-AEAB-D754F75F7163}" type="datetimeFigureOut">
              <a:rPr lang="es-ES">
                <a:solidFill>
                  <a:prstClr val="black">
                    <a:tint val="75000"/>
                  </a:prstClr>
                </a:solidFill>
              </a:rPr>
              <a:pPr>
                <a:defRPr/>
              </a:pPr>
              <a:t>27/10/2021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C5BC269-A561-4AB6-895D-7CBE2E33C2F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720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5363" y="4915060"/>
            <a:ext cx="7301865" cy="580250"/>
          </a:xfrm>
        </p:spPr>
        <p:txBody>
          <a:bodyPr anchor="b"/>
          <a:lstStyle>
            <a:lvl1pPr algn="l">
              <a:defRPr sz="3000" b="1"/>
            </a:lvl1pPr>
          </a:lstStyle>
          <a:p>
            <a:r>
              <a:rPr lang="es-ES"/>
              <a:t>Haga clic para modificar el estilo de título del patrón</a:t>
            </a:r>
          </a:p>
        </p:txBody>
      </p:sp>
      <p:sp>
        <p:nvSpPr>
          <p:cNvPr id="3" name="Marcador de posición de imagen 2"/>
          <p:cNvSpPr>
            <a:spLocks noGrp="1"/>
          </p:cNvSpPr>
          <p:nvPr>
            <p:ph type="pic" idx="1"/>
          </p:nvPr>
        </p:nvSpPr>
        <p:spPr>
          <a:xfrm>
            <a:off x="2385363" y="627385"/>
            <a:ext cx="7301865" cy="4212908"/>
          </a:xfrm>
        </p:spPr>
        <p:txBody>
          <a:bodyPr rtlCol="0">
            <a:normAutofit/>
          </a:bodyPr>
          <a:lstStyle>
            <a:lvl1pPr marL="0" indent="0">
              <a:buNone/>
              <a:defRPr sz="4700"/>
            </a:lvl1pPr>
            <a:lvl2pPr marL="677114" indent="0">
              <a:buNone/>
              <a:defRPr sz="4100"/>
            </a:lvl2pPr>
            <a:lvl3pPr marL="1354228" indent="0">
              <a:buNone/>
              <a:defRPr sz="3500"/>
            </a:lvl3pPr>
            <a:lvl4pPr marL="2031341" indent="0">
              <a:buNone/>
              <a:defRPr sz="3000"/>
            </a:lvl4pPr>
            <a:lvl5pPr marL="2708454" indent="0">
              <a:buNone/>
              <a:defRPr sz="3000"/>
            </a:lvl5pPr>
            <a:lvl6pPr marL="3385568" indent="0">
              <a:buNone/>
              <a:defRPr sz="3000"/>
            </a:lvl6pPr>
            <a:lvl7pPr marL="4062681" indent="0">
              <a:buNone/>
              <a:defRPr sz="3000"/>
            </a:lvl7pPr>
            <a:lvl8pPr marL="4739795" indent="0">
              <a:buNone/>
              <a:defRPr sz="3000"/>
            </a:lvl8pPr>
            <a:lvl9pPr marL="5416908" indent="0">
              <a:buNone/>
              <a:defRPr sz="3000"/>
            </a:lvl9pPr>
          </a:lstStyle>
          <a:p>
            <a:pPr lvl="0"/>
            <a:r>
              <a:rPr lang="es-ES" noProof="0"/>
              <a:t>Haga clic en el icono para agregar una imagen</a:t>
            </a:r>
          </a:p>
        </p:txBody>
      </p:sp>
      <p:sp>
        <p:nvSpPr>
          <p:cNvPr id="4" name="Marcador de texto 3"/>
          <p:cNvSpPr>
            <a:spLocks noGrp="1"/>
          </p:cNvSpPr>
          <p:nvPr>
            <p:ph type="body" sz="half" idx="2"/>
          </p:nvPr>
        </p:nvSpPr>
        <p:spPr>
          <a:xfrm>
            <a:off x="2385363" y="5495310"/>
            <a:ext cx="7301865" cy="824052"/>
          </a:xfrm>
        </p:spPr>
        <p:txBody>
          <a:bodyPr/>
          <a:lstStyle>
            <a:lvl1pPr marL="0" indent="0">
              <a:buNone/>
              <a:defRPr sz="2000"/>
            </a:lvl1pPr>
            <a:lvl2pPr marL="677114" indent="0">
              <a:buNone/>
              <a:defRPr sz="1700"/>
            </a:lvl2pPr>
            <a:lvl3pPr marL="1354228" indent="0">
              <a:buNone/>
              <a:defRPr sz="1500"/>
            </a:lvl3pPr>
            <a:lvl4pPr marL="2031341" indent="0">
              <a:buNone/>
              <a:defRPr sz="1200"/>
            </a:lvl4pPr>
            <a:lvl5pPr marL="2708454" indent="0">
              <a:buNone/>
              <a:defRPr sz="1200"/>
            </a:lvl5pPr>
            <a:lvl6pPr marL="3385568" indent="0">
              <a:buNone/>
              <a:defRPr sz="1200"/>
            </a:lvl6pPr>
            <a:lvl7pPr marL="4062681" indent="0">
              <a:buNone/>
              <a:defRPr sz="1200"/>
            </a:lvl7pPr>
            <a:lvl8pPr marL="4739795" indent="0">
              <a:buNone/>
              <a:defRPr sz="1200"/>
            </a:lvl8pPr>
            <a:lvl9pPr marL="5416908" indent="0">
              <a:buNone/>
              <a:defRPr sz="12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3E7F8B2A-2E77-4153-8E01-CF372396993D}" type="datetimeFigureOut">
              <a:rPr lang="es-ES">
                <a:solidFill>
                  <a:prstClr val="black">
                    <a:tint val="75000"/>
                  </a:prstClr>
                </a:solidFill>
              </a:rPr>
              <a:pPr>
                <a:defRPr/>
              </a:pPr>
              <a:t>27/10/2021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82D77E36-9151-47CA-9DE1-84A7B57090D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2162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4ED69477-0F40-4B09-99EF-C6C7A99C4B8B}" type="datetimeFigureOut">
              <a:rPr lang="es-ES">
                <a:solidFill>
                  <a:prstClr val="black">
                    <a:tint val="75000"/>
                  </a:prstClr>
                </a:solidFill>
              </a:rPr>
              <a:pPr>
                <a:defRPr/>
              </a:pPr>
              <a:t>27/10/2021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F92E4FC-2F33-4817-8730-2CCE847CB3E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1032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4998826" y="412843"/>
            <a:ext cx="4654516" cy="8786643"/>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1035277" y="412843"/>
            <a:ext cx="13760720" cy="878664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16567FD4-29A9-4390-A01E-DB517B897227}" type="datetimeFigureOut">
              <a:rPr lang="es-ES">
                <a:solidFill>
                  <a:prstClr val="black">
                    <a:tint val="75000"/>
                  </a:prstClr>
                </a:solidFill>
              </a:rPr>
              <a:pPr>
                <a:defRPr/>
              </a:pPr>
              <a:t>27/10/2021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53594E01-5FAD-4DA3-8D7C-690C28B6FE2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7204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8980" y="2215678"/>
            <a:ext cx="4001539" cy="4108561"/>
          </a:xfrm>
          <a:prstGeom prst="rect">
            <a:avLst/>
          </a:prstGeom>
        </p:spPr>
        <p:txBody>
          <a:bodyPr lIns="113762" tIns="56881" rIns="113762" bIns="56881"/>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87437" y="2215678"/>
            <a:ext cx="6345669" cy="4108561"/>
          </a:xfrm>
          <a:prstGeom prst="rect">
            <a:avLst/>
          </a:prstGeom>
        </p:spPr>
        <p:txBody>
          <a:bodyPr lIns="113762" tIns="56881" rIns="113762" bIns="56881"/>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solidFill>
                  <a:prstClr val="black">
                    <a:tint val="75000"/>
                  </a:prstClr>
                </a:solidFill>
              </a:rPr>
              <a:pPr/>
              <a:t>27/10/2021</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solidFill>
                  <a:prstClr val="black">
                    <a:tint val="75000"/>
                  </a:prstClr>
                </a:solidFill>
              </a:rPr>
              <a:pPr/>
              <a:t>‹Nº›</a:t>
            </a:fld>
            <a:endParaRPr lang="es-MX">
              <a:solidFill>
                <a:prstClr val="black">
                  <a:tint val="75000"/>
                </a:prstClr>
              </a:solidFill>
            </a:endParaRPr>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6673" y="1709591"/>
            <a:ext cx="10496431" cy="1357168"/>
          </a:xfrm>
          <a:prstGeom prst="rect">
            <a:avLst/>
          </a:prstGeom>
        </p:spPr>
        <p:txBody>
          <a:bodyPr vert="horz" lIns="113762" tIns="56881" rIns="113762" bIns="56881"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dirty="0"/>
          </a:p>
        </p:txBody>
      </p:sp>
      <p:sp>
        <p:nvSpPr>
          <p:cNvPr id="16" name="Text Placeholder 15"/>
          <p:cNvSpPr>
            <a:spLocks noGrp="1"/>
          </p:cNvSpPr>
          <p:nvPr>
            <p:ph type="body" sz="quarter" idx="13" hasCustomPrompt="1"/>
          </p:nvPr>
        </p:nvSpPr>
        <p:spPr>
          <a:xfrm>
            <a:off x="369440" y="375459"/>
            <a:ext cx="4001539" cy="1334412"/>
          </a:xfrm>
          <a:prstGeom prst="rect">
            <a:avLst/>
          </a:prstGeom>
        </p:spPr>
        <p:txBody>
          <a:bodyPr lIns="113762" tIns="56881" rIns="113762" bIns="56881">
            <a:normAutofit/>
          </a:bodyPr>
          <a:lstStyle>
            <a:lvl1pPr marL="0" indent="0">
              <a:buNone/>
              <a:defRPr sz="4000">
                <a:solidFill>
                  <a:srgbClr val="A42145"/>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157422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2F6A71-34EE-B34B-AFA7-18487432D518}"/>
              </a:ext>
            </a:extLst>
          </p:cNvPr>
          <p:cNvSpPr>
            <a:spLocks noGrp="1"/>
          </p:cNvSpPr>
          <p:nvPr>
            <p:ph type="dt" sz="half" idx="10"/>
          </p:nvPr>
        </p:nvSpPr>
        <p:spPr/>
        <p:txBody>
          <a:bodyPr/>
          <a:lstStyle/>
          <a:p>
            <a:fld id="{62B8DF0E-90BF-EC4E-8934-156187A1162F}" type="datetimeFigureOut">
              <a:rPr lang="es-MX" smtClean="0">
                <a:solidFill>
                  <a:prstClr val="black">
                    <a:tint val="75000"/>
                  </a:prstClr>
                </a:solidFill>
              </a:rPr>
              <a:pPr/>
              <a:t>27/10/2021</a:t>
            </a:fld>
            <a:endParaRPr lang="es-MX">
              <a:solidFill>
                <a:prstClr val="black">
                  <a:tint val="75000"/>
                </a:prstClr>
              </a:solidFill>
            </a:endParaRPr>
          </a:p>
        </p:txBody>
      </p:sp>
      <p:sp>
        <p:nvSpPr>
          <p:cNvPr id="3" name="Marcador de pie de página 2">
            <a:extLst>
              <a:ext uri="{FF2B5EF4-FFF2-40B4-BE49-F238E27FC236}">
                <a16:creationId xmlns:a16="http://schemas.microsoft.com/office/drawing/2014/main" id="{7A14938F-592E-C442-8304-19C2B2DCC562}"/>
              </a:ext>
            </a:extLst>
          </p:cNvPr>
          <p:cNvSpPr>
            <a:spLocks noGrp="1"/>
          </p:cNvSpPr>
          <p:nvPr>
            <p:ph type="ftr" sz="quarter" idx="11"/>
          </p:nvPr>
        </p:nvSpPr>
        <p:spPr/>
        <p:txBody>
          <a:bodyPr/>
          <a:lstStyle/>
          <a:p>
            <a:endParaRPr lang="es-MX" dirty="0">
              <a:solidFill>
                <a:prstClr val="black">
                  <a:tint val="75000"/>
                </a:prstClr>
              </a:solidFill>
            </a:endParaRPr>
          </a:p>
        </p:txBody>
      </p:sp>
      <p:sp>
        <p:nvSpPr>
          <p:cNvPr id="4" name="Marcador de número de diapositiva 3">
            <a:extLst>
              <a:ext uri="{FF2B5EF4-FFF2-40B4-BE49-F238E27FC236}">
                <a16:creationId xmlns:a16="http://schemas.microsoft.com/office/drawing/2014/main" id="{47B6C953-D0A6-0944-AF6E-40BEA205D382}"/>
              </a:ext>
            </a:extLst>
          </p:cNvPr>
          <p:cNvSpPr>
            <a:spLocks noGrp="1"/>
          </p:cNvSpPr>
          <p:nvPr>
            <p:ph type="sldNum" sz="quarter" idx="12"/>
          </p:nvPr>
        </p:nvSpPr>
        <p:spPr/>
        <p:txBody>
          <a:bodyPr/>
          <a:lstStyle/>
          <a:p>
            <a:fld id="{C119739B-ACC7-1A4E-906B-A9546BA1AB75}" type="slidenum">
              <a:rPr lang="es-MX" smtClean="0">
                <a:solidFill>
                  <a:prstClr val="black">
                    <a:tint val="75000"/>
                  </a:prstClr>
                </a:solidFill>
              </a:rPr>
              <a:pPr/>
              <a:t>‹Nº›</a:t>
            </a:fld>
            <a:endParaRPr lang="es-MX">
              <a:solidFill>
                <a:prstClr val="black">
                  <a:tint val="75000"/>
                </a:prstClr>
              </a:solidFill>
            </a:endParaRPr>
          </a:p>
        </p:txBody>
      </p:sp>
      <p:sp>
        <p:nvSpPr>
          <p:cNvPr id="7" name="Text Placeholder 9">
            <a:extLst>
              <a:ext uri="{FF2B5EF4-FFF2-40B4-BE49-F238E27FC236}">
                <a16:creationId xmlns:a16="http://schemas.microsoft.com/office/drawing/2014/main" id="{E24DA103-E0A4-614B-B8A5-B5EC39AB2F08}"/>
              </a:ext>
            </a:extLst>
          </p:cNvPr>
          <p:cNvSpPr>
            <a:spLocks noGrp="1"/>
          </p:cNvSpPr>
          <p:nvPr>
            <p:ph type="body" sz="quarter" idx="13" hasCustomPrompt="1"/>
          </p:nvPr>
        </p:nvSpPr>
        <p:spPr>
          <a:xfrm>
            <a:off x="1030759" y="2924285"/>
            <a:ext cx="10108261" cy="575329"/>
          </a:xfrm>
          <a:prstGeom prst="rect">
            <a:avLst/>
          </a:prstGeom>
        </p:spPr>
        <p:txBody>
          <a:bodyPr lIns="113762" tIns="56881" rIns="113762" bIns="56881">
            <a:normAutofit/>
          </a:bodyPr>
          <a:lstStyle>
            <a:lvl1pPr marL="0" indent="0" algn="ctr">
              <a:buNone/>
              <a:defRPr sz="5000">
                <a:solidFill>
                  <a:srgbClr val="DEC9A2"/>
                </a:solidFill>
                <a:latin typeface="Montserrat SemiBold" panose="00000700000000000000" pitchFamily="2" charset="0"/>
              </a:defRPr>
            </a:lvl1pPr>
          </a:lstStyle>
          <a:p>
            <a:pPr lvl="0"/>
            <a:r>
              <a:rPr lang="en-US" dirty="0"/>
              <a:t>CLICK TO EDIT MASTER TEXT STYLES</a:t>
            </a:r>
          </a:p>
        </p:txBody>
      </p:sp>
      <p:sp>
        <p:nvSpPr>
          <p:cNvPr id="8" name="Text Placeholder 11">
            <a:extLst>
              <a:ext uri="{FF2B5EF4-FFF2-40B4-BE49-F238E27FC236}">
                <a16:creationId xmlns:a16="http://schemas.microsoft.com/office/drawing/2014/main" id="{0372707F-ED60-CD4B-B079-83E5321898BD}"/>
              </a:ext>
            </a:extLst>
          </p:cNvPr>
          <p:cNvSpPr>
            <a:spLocks noGrp="1"/>
          </p:cNvSpPr>
          <p:nvPr>
            <p:ph type="body" sz="quarter" idx="14" hasCustomPrompt="1"/>
          </p:nvPr>
        </p:nvSpPr>
        <p:spPr>
          <a:xfrm>
            <a:off x="2587414" y="3969286"/>
            <a:ext cx="7106262" cy="674520"/>
          </a:xfrm>
          <a:prstGeom prst="rect">
            <a:avLst/>
          </a:prstGeom>
        </p:spPr>
        <p:txBody>
          <a:bodyPr lIns="113762" tIns="56881" rIns="113762" bIns="56881">
            <a:noAutofit/>
          </a:bodyPr>
          <a:lstStyle>
            <a:lvl1pPr marL="0" indent="0" algn="ctr">
              <a:buNone/>
              <a:defRPr sz="3500">
                <a:solidFill>
                  <a:schemeClr val="bg1"/>
                </a:solidFill>
                <a:latin typeface="Montserrat Medium" panose="00000600000000000000" pitchFamily="2" charset="0"/>
              </a:defRPr>
            </a:lvl1pPr>
            <a:lvl2pPr>
              <a:defRPr sz="3500">
                <a:solidFill>
                  <a:schemeClr val="bg1"/>
                </a:solidFill>
                <a:latin typeface="Montserrat Medium" panose="00000600000000000000" pitchFamily="2" charset="0"/>
              </a:defRPr>
            </a:lvl2pPr>
            <a:lvl3pPr>
              <a:defRPr sz="3000">
                <a:solidFill>
                  <a:schemeClr val="bg1"/>
                </a:solidFill>
                <a:latin typeface="Montserrat Medium" panose="00000600000000000000" pitchFamily="2" charset="0"/>
              </a:defRPr>
            </a:lvl3pPr>
            <a:lvl4pPr>
              <a:defRPr sz="2500">
                <a:solidFill>
                  <a:schemeClr val="bg1"/>
                </a:solidFill>
                <a:latin typeface="Montserrat Medium" panose="00000600000000000000" pitchFamily="2" charset="0"/>
              </a:defRPr>
            </a:lvl4pPr>
            <a:lvl5pPr>
              <a:defRPr sz="25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7843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2734" y="2181226"/>
            <a:ext cx="10344309" cy="1505075"/>
          </a:xfrm>
        </p:spPr>
        <p:txBody>
          <a:bodyPr/>
          <a:lstStyle/>
          <a:p>
            <a:r>
              <a:rPr lang="es-ES"/>
              <a:t>Haga clic para modificar el estilo de título del patrón</a:t>
            </a:r>
          </a:p>
        </p:txBody>
      </p:sp>
      <p:sp>
        <p:nvSpPr>
          <p:cNvPr id="3" name="Subtítulo 2"/>
          <p:cNvSpPr>
            <a:spLocks noGrp="1"/>
          </p:cNvSpPr>
          <p:nvPr>
            <p:ph type="subTitle" idx="1"/>
          </p:nvPr>
        </p:nvSpPr>
        <p:spPr>
          <a:xfrm>
            <a:off x="1825467" y="3978857"/>
            <a:ext cx="8518843" cy="1794387"/>
          </a:xfrm>
        </p:spPr>
        <p:txBody>
          <a:bodyPr/>
          <a:lstStyle>
            <a:lvl1pPr marL="0" indent="0" algn="ctr">
              <a:buNone/>
              <a:defRPr>
                <a:solidFill>
                  <a:schemeClr val="tx1">
                    <a:tint val="75000"/>
                  </a:schemeClr>
                </a:solidFill>
              </a:defRPr>
            </a:lvl1pPr>
            <a:lvl2pPr marL="677114" indent="0" algn="ctr">
              <a:buNone/>
              <a:defRPr>
                <a:solidFill>
                  <a:schemeClr val="tx1">
                    <a:tint val="75000"/>
                  </a:schemeClr>
                </a:solidFill>
              </a:defRPr>
            </a:lvl2pPr>
            <a:lvl3pPr marL="1354228" indent="0" algn="ctr">
              <a:buNone/>
              <a:defRPr>
                <a:solidFill>
                  <a:schemeClr val="tx1">
                    <a:tint val="75000"/>
                  </a:schemeClr>
                </a:solidFill>
              </a:defRPr>
            </a:lvl3pPr>
            <a:lvl4pPr marL="2031341" indent="0" algn="ctr">
              <a:buNone/>
              <a:defRPr>
                <a:solidFill>
                  <a:schemeClr val="tx1">
                    <a:tint val="75000"/>
                  </a:schemeClr>
                </a:solidFill>
              </a:defRPr>
            </a:lvl4pPr>
            <a:lvl5pPr marL="2708454" indent="0" algn="ctr">
              <a:buNone/>
              <a:defRPr>
                <a:solidFill>
                  <a:schemeClr val="tx1">
                    <a:tint val="75000"/>
                  </a:schemeClr>
                </a:solidFill>
              </a:defRPr>
            </a:lvl5pPr>
            <a:lvl6pPr marL="3385568" indent="0" algn="ctr">
              <a:buNone/>
              <a:defRPr>
                <a:solidFill>
                  <a:schemeClr val="tx1">
                    <a:tint val="75000"/>
                  </a:schemeClr>
                </a:solidFill>
              </a:defRPr>
            </a:lvl6pPr>
            <a:lvl7pPr marL="4062681" indent="0" algn="ctr">
              <a:buNone/>
              <a:defRPr>
                <a:solidFill>
                  <a:schemeClr val="tx1">
                    <a:tint val="75000"/>
                  </a:schemeClr>
                </a:solidFill>
              </a:defRPr>
            </a:lvl7pPr>
            <a:lvl8pPr marL="4739795" indent="0" algn="ctr">
              <a:buNone/>
              <a:defRPr>
                <a:solidFill>
                  <a:schemeClr val="tx1">
                    <a:tint val="75000"/>
                  </a:schemeClr>
                </a:solidFill>
              </a:defRPr>
            </a:lvl8pPr>
            <a:lvl9pPr marL="5416908"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78C060EB-AE7C-4B7E-846F-F004626B89D4}" type="datetimeFigureOut">
              <a:rPr lang="es-ES">
                <a:solidFill>
                  <a:prstClr val="black">
                    <a:tint val="75000"/>
                  </a:prstClr>
                </a:solidFill>
              </a:rPr>
              <a:pPr>
                <a:defRPr/>
              </a:pPr>
              <a:t>27/10/2021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E6500E0F-F67E-4552-98EE-0866F26041F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2791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431D27FF-5E84-457F-8B4D-085AA8852C13}" type="datetimeFigureOut">
              <a:rPr lang="es-ES">
                <a:solidFill>
                  <a:prstClr val="black">
                    <a:tint val="75000"/>
                  </a:prstClr>
                </a:solidFill>
              </a:rPr>
              <a:pPr>
                <a:defRPr/>
              </a:pPr>
              <a:t>27/10/2021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203D8722-DBAB-4427-8F3A-E204E8733B4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3758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1328" y="4511976"/>
            <a:ext cx="10344309" cy="1394550"/>
          </a:xfrm>
        </p:spPr>
        <p:txBody>
          <a:bodyPr anchor="t"/>
          <a:lstStyle>
            <a:lvl1pPr algn="l">
              <a:defRPr sz="6000" b="1" cap="all"/>
            </a:lvl1pPr>
          </a:lstStyle>
          <a:p>
            <a:r>
              <a:rPr lang="es-ES"/>
              <a:t>Haga clic para modificar el estilo de título del patrón</a:t>
            </a:r>
          </a:p>
        </p:txBody>
      </p:sp>
      <p:sp>
        <p:nvSpPr>
          <p:cNvPr id="3" name="Marcador de texto 2"/>
          <p:cNvSpPr>
            <a:spLocks noGrp="1"/>
          </p:cNvSpPr>
          <p:nvPr>
            <p:ph type="body" idx="1"/>
          </p:nvPr>
        </p:nvSpPr>
        <p:spPr>
          <a:xfrm>
            <a:off x="961328" y="2976022"/>
            <a:ext cx="10344309" cy="1535956"/>
          </a:xfrm>
        </p:spPr>
        <p:txBody>
          <a:bodyPr anchor="b"/>
          <a:lstStyle>
            <a:lvl1pPr marL="0" indent="0">
              <a:buNone/>
              <a:defRPr sz="3000">
                <a:solidFill>
                  <a:schemeClr val="tx1">
                    <a:tint val="75000"/>
                  </a:schemeClr>
                </a:solidFill>
              </a:defRPr>
            </a:lvl1pPr>
            <a:lvl2pPr marL="677114" indent="0">
              <a:buNone/>
              <a:defRPr sz="2700">
                <a:solidFill>
                  <a:schemeClr val="tx1">
                    <a:tint val="75000"/>
                  </a:schemeClr>
                </a:solidFill>
              </a:defRPr>
            </a:lvl2pPr>
            <a:lvl3pPr marL="1354228" indent="0">
              <a:buNone/>
              <a:defRPr sz="2400">
                <a:solidFill>
                  <a:schemeClr val="tx1">
                    <a:tint val="75000"/>
                  </a:schemeClr>
                </a:solidFill>
              </a:defRPr>
            </a:lvl3pPr>
            <a:lvl4pPr marL="2031341" indent="0">
              <a:buNone/>
              <a:defRPr sz="2000">
                <a:solidFill>
                  <a:schemeClr val="tx1">
                    <a:tint val="75000"/>
                  </a:schemeClr>
                </a:solidFill>
              </a:defRPr>
            </a:lvl4pPr>
            <a:lvl5pPr marL="2708454" indent="0">
              <a:buNone/>
              <a:defRPr sz="2000">
                <a:solidFill>
                  <a:schemeClr val="tx1">
                    <a:tint val="75000"/>
                  </a:schemeClr>
                </a:solidFill>
              </a:defRPr>
            </a:lvl5pPr>
            <a:lvl6pPr marL="3385568" indent="0">
              <a:buNone/>
              <a:defRPr sz="2000">
                <a:solidFill>
                  <a:schemeClr val="tx1">
                    <a:tint val="75000"/>
                  </a:schemeClr>
                </a:solidFill>
              </a:defRPr>
            </a:lvl6pPr>
            <a:lvl7pPr marL="4062681" indent="0">
              <a:buNone/>
              <a:defRPr sz="2000">
                <a:solidFill>
                  <a:schemeClr val="tx1">
                    <a:tint val="75000"/>
                  </a:schemeClr>
                </a:solidFill>
              </a:defRPr>
            </a:lvl7pPr>
            <a:lvl8pPr marL="4739795" indent="0">
              <a:buNone/>
              <a:defRPr sz="2000">
                <a:solidFill>
                  <a:schemeClr val="tx1">
                    <a:tint val="75000"/>
                  </a:schemeClr>
                </a:solidFill>
              </a:defRPr>
            </a:lvl8pPr>
            <a:lvl9pPr marL="5416908" indent="0">
              <a:buNone/>
              <a:defRPr sz="20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3F23174A-0356-4CDB-9C2A-B8324034E777}" type="datetimeFigureOut">
              <a:rPr lang="es-ES">
                <a:solidFill>
                  <a:prstClr val="black">
                    <a:tint val="75000"/>
                  </a:prstClr>
                </a:solidFill>
              </a:rPr>
              <a:pPr>
                <a:defRPr/>
              </a:pPr>
              <a:t>27/10/2021</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A99304D3-A18E-4EE6-A8F9-32524BB3C8D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62605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1035278" y="2402272"/>
            <a:ext cx="9207619" cy="6797214"/>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10445726" y="2402272"/>
            <a:ext cx="9207619" cy="6797214"/>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a:defRPr/>
            </a:pPr>
            <a:fld id="{8D475BB8-7019-4708-8960-5B9F3737577B}" type="datetimeFigureOut">
              <a:rPr lang="es-ES">
                <a:solidFill>
                  <a:prstClr val="black">
                    <a:tint val="75000"/>
                  </a:prstClr>
                </a:solidFill>
              </a:rPr>
              <a:pPr>
                <a:defRPr/>
              </a:pPr>
              <a:t>27/10/2021</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36868458-41F3-4BA3-AD59-F2611D68356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411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8489" y="281186"/>
            <a:ext cx="10952798" cy="1170252"/>
          </a:xfr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608492" y="1571714"/>
            <a:ext cx="5377099" cy="655016"/>
          </a:xfrm>
        </p:spPr>
        <p:txBody>
          <a:bodyPr anchor="b"/>
          <a:lstStyle>
            <a:lvl1pPr marL="0" indent="0">
              <a:buNone/>
              <a:defRPr sz="3500" b="1"/>
            </a:lvl1pPr>
            <a:lvl2pPr marL="677114" indent="0">
              <a:buNone/>
              <a:defRPr sz="3000" b="1"/>
            </a:lvl2pPr>
            <a:lvl3pPr marL="1354228" indent="0">
              <a:buNone/>
              <a:defRPr sz="2700" b="1"/>
            </a:lvl3pPr>
            <a:lvl4pPr marL="2031341" indent="0">
              <a:buNone/>
              <a:defRPr sz="2400" b="1"/>
            </a:lvl4pPr>
            <a:lvl5pPr marL="2708454" indent="0">
              <a:buNone/>
              <a:defRPr sz="2400" b="1"/>
            </a:lvl5pPr>
            <a:lvl6pPr marL="3385568" indent="0">
              <a:buNone/>
              <a:defRPr sz="2400" b="1"/>
            </a:lvl6pPr>
            <a:lvl7pPr marL="4062681" indent="0">
              <a:buNone/>
              <a:defRPr sz="2400" b="1"/>
            </a:lvl7pPr>
            <a:lvl8pPr marL="4739795" indent="0">
              <a:buNone/>
              <a:defRPr sz="2400" b="1"/>
            </a:lvl8pPr>
            <a:lvl9pPr marL="5416908" indent="0">
              <a:buNone/>
              <a:defRPr sz="2400" b="1"/>
            </a:lvl9pPr>
          </a:lstStyle>
          <a:p>
            <a:pPr lvl="0"/>
            <a:r>
              <a:rPr lang="es-ES"/>
              <a:t>Haga clic para modificar el estilo de texto del patrón</a:t>
            </a:r>
          </a:p>
        </p:txBody>
      </p:sp>
      <p:sp>
        <p:nvSpPr>
          <p:cNvPr id="4" name="Marcador de contenido 3"/>
          <p:cNvSpPr>
            <a:spLocks noGrp="1"/>
          </p:cNvSpPr>
          <p:nvPr>
            <p:ph sz="half" idx="2"/>
          </p:nvPr>
        </p:nvSpPr>
        <p:spPr>
          <a:xfrm>
            <a:off x="608492" y="2226731"/>
            <a:ext cx="5377099" cy="4045497"/>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82079" y="1571714"/>
            <a:ext cx="5379211" cy="655016"/>
          </a:xfrm>
        </p:spPr>
        <p:txBody>
          <a:bodyPr anchor="b"/>
          <a:lstStyle>
            <a:lvl1pPr marL="0" indent="0">
              <a:buNone/>
              <a:defRPr sz="3500" b="1"/>
            </a:lvl1pPr>
            <a:lvl2pPr marL="677114" indent="0">
              <a:buNone/>
              <a:defRPr sz="3000" b="1"/>
            </a:lvl2pPr>
            <a:lvl3pPr marL="1354228" indent="0">
              <a:buNone/>
              <a:defRPr sz="2700" b="1"/>
            </a:lvl3pPr>
            <a:lvl4pPr marL="2031341" indent="0">
              <a:buNone/>
              <a:defRPr sz="2400" b="1"/>
            </a:lvl4pPr>
            <a:lvl5pPr marL="2708454" indent="0">
              <a:buNone/>
              <a:defRPr sz="2400" b="1"/>
            </a:lvl5pPr>
            <a:lvl6pPr marL="3385568" indent="0">
              <a:buNone/>
              <a:defRPr sz="2400" b="1"/>
            </a:lvl6pPr>
            <a:lvl7pPr marL="4062681" indent="0">
              <a:buNone/>
              <a:defRPr sz="2400" b="1"/>
            </a:lvl7pPr>
            <a:lvl8pPr marL="4739795" indent="0">
              <a:buNone/>
              <a:defRPr sz="2400" b="1"/>
            </a:lvl8pPr>
            <a:lvl9pPr marL="5416908" indent="0">
              <a:buNone/>
              <a:defRPr sz="2400" b="1"/>
            </a:lvl9pPr>
          </a:lstStyle>
          <a:p>
            <a:pPr lvl="0"/>
            <a:r>
              <a:rPr lang="es-ES"/>
              <a:t>Haga clic para modificar el estilo de texto del patrón</a:t>
            </a:r>
          </a:p>
        </p:txBody>
      </p:sp>
      <p:sp>
        <p:nvSpPr>
          <p:cNvPr id="6" name="Marcador de contenido 5"/>
          <p:cNvSpPr>
            <a:spLocks noGrp="1"/>
          </p:cNvSpPr>
          <p:nvPr>
            <p:ph sz="quarter" idx="4"/>
          </p:nvPr>
        </p:nvSpPr>
        <p:spPr>
          <a:xfrm>
            <a:off x="6182079" y="2226731"/>
            <a:ext cx="5379211" cy="4045497"/>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a:defRPr/>
            </a:pPr>
            <a:fld id="{4089692B-2A0B-4F66-BE34-7B8558D7E4AD}" type="datetimeFigureOut">
              <a:rPr lang="es-ES">
                <a:solidFill>
                  <a:prstClr val="black">
                    <a:tint val="75000"/>
                  </a:prstClr>
                </a:solidFill>
              </a:rPr>
              <a:pPr>
                <a:defRPr/>
              </a:pPr>
              <a:t>27/10/2021</a:t>
            </a:fld>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74E2917F-74D8-4B17-9DD7-FA8D20C88ED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9575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a:defRPr/>
            </a:pPr>
            <a:fld id="{8610804E-E3B0-4865-BEAC-AB9240C9B385}" type="datetimeFigureOut">
              <a:rPr lang="es-ES">
                <a:solidFill>
                  <a:prstClr val="black">
                    <a:tint val="75000"/>
                  </a:prstClr>
                </a:solidFill>
              </a:rPr>
              <a:pPr>
                <a:defRPr/>
              </a:pPr>
              <a:t>27/10/2021</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2CEA2BDA-E43D-40B1-820B-D65B405A8996}"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81121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6673" y="6507905"/>
            <a:ext cx="2738199" cy="373831"/>
          </a:xfrm>
          <a:prstGeom prst="rect">
            <a:avLst/>
          </a:prstGeom>
        </p:spPr>
        <p:txBody>
          <a:bodyPr vert="horz" lIns="113762" tIns="56881" rIns="113762" bIns="56881" rtlCol="0" anchor="ctr"/>
          <a:lstStyle>
            <a:lvl1pPr algn="l">
              <a:defRPr sz="1500">
                <a:solidFill>
                  <a:schemeClr val="tx1">
                    <a:tint val="75000"/>
                  </a:schemeClr>
                </a:solidFill>
              </a:defRPr>
            </a:lvl1pPr>
          </a:lstStyle>
          <a:p>
            <a:pPr defTabSz="1137624"/>
            <a:fld id="{62B8DF0E-90BF-EC4E-8934-156187A1162F}" type="datetimeFigureOut">
              <a:rPr lang="es-MX" smtClean="0">
                <a:solidFill>
                  <a:prstClr val="black">
                    <a:tint val="75000"/>
                  </a:prstClr>
                </a:solidFill>
              </a:rPr>
              <a:pPr defTabSz="1137624"/>
              <a:t>27/10/2021</a:t>
            </a:fld>
            <a:endParaRPr lang="es-MX">
              <a:solidFill>
                <a:prstClr val="black">
                  <a:tint val="75000"/>
                </a:prstClr>
              </a:solidFill>
            </a:endParaRPr>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1239" y="6507905"/>
            <a:ext cx="4107299" cy="373831"/>
          </a:xfrm>
          <a:prstGeom prst="rect">
            <a:avLst/>
          </a:prstGeom>
        </p:spPr>
        <p:txBody>
          <a:bodyPr vert="horz" lIns="113762" tIns="56881" rIns="113762" bIns="56881" rtlCol="0" anchor="ctr"/>
          <a:lstStyle>
            <a:lvl1pPr algn="ctr">
              <a:defRPr sz="1500">
                <a:solidFill>
                  <a:schemeClr val="tx1">
                    <a:tint val="75000"/>
                  </a:schemeClr>
                </a:solidFill>
              </a:defRPr>
            </a:lvl1pPr>
          </a:lstStyle>
          <a:p>
            <a:pPr defTabSz="1137624"/>
            <a:endParaRPr lang="es-MX">
              <a:solidFill>
                <a:prstClr val="black">
                  <a:tint val="75000"/>
                </a:prstClr>
              </a:solidFill>
            </a:endParaRPr>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594905" y="6507905"/>
            <a:ext cx="2738199" cy="373831"/>
          </a:xfrm>
          <a:prstGeom prst="rect">
            <a:avLst/>
          </a:prstGeom>
        </p:spPr>
        <p:txBody>
          <a:bodyPr vert="horz" lIns="113762" tIns="56881" rIns="113762" bIns="56881" rtlCol="0" anchor="ctr"/>
          <a:lstStyle>
            <a:lvl1pPr algn="r">
              <a:defRPr sz="1500">
                <a:solidFill>
                  <a:schemeClr val="tx1">
                    <a:tint val="75000"/>
                  </a:schemeClr>
                </a:solidFill>
              </a:defRPr>
            </a:lvl1pPr>
          </a:lstStyle>
          <a:p>
            <a:pPr defTabSz="1137624"/>
            <a:fld id="{C119739B-ACC7-1A4E-906B-A9546BA1AB75}" type="slidenum">
              <a:rPr lang="es-MX" smtClean="0">
                <a:solidFill>
                  <a:prstClr val="black">
                    <a:tint val="75000"/>
                  </a:prstClr>
                </a:solidFill>
              </a:rPr>
              <a:pPr defTabSz="1137624"/>
              <a:t>‹Nº›</a:t>
            </a:fld>
            <a:endParaRPr lang="es-MX">
              <a:solidFill>
                <a:prstClr val="black">
                  <a:tint val="75000"/>
                </a:prstClr>
              </a:solidFill>
            </a:endParaRPr>
          </a:p>
        </p:txBody>
      </p:sp>
    </p:spTree>
    <p:extLst>
      <p:ext uri="{BB962C8B-B14F-4D97-AF65-F5344CB8AC3E}">
        <p14:creationId xmlns:p14="http://schemas.microsoft.com/office/powerpoint/2010/main" val="1244220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137624" rtl="0" eaLnBrk="1" latinLnBrk="0" hangingPunct="1">
        <a:lnSpc>
          <a:spcPct val="90000"/>
        </a:lnSpc>
        <a:spcBef>
          <a:spcPct val="0"/>
        </a:spcBef>
        <a:buNone/>
        <a:defRPr sz="5500" kern="1200">
          <a:solidFill>
            <a:schemeClr val="tx1"/>
          </a:solidFill>
          <a:latin typeface="+mj-lt"/>
          <a:ea typeface="+mj-ea"/>
          <a:cs typeface="+mj-cs"/>
        </a:defRPr>
      </a:lvl1pPr>
    </p:titleStyle>
    <p:bodyStyle>
      <a:lvl1pPr marL="284405" indent="-284405" algn="l" defTabSz="1137624" rtl="0" eaLnBrk="1" latinLnBrk="0" hangingPunct="1">
        <a:lnSpc>
          <a:spcPct val="90000"/>
        </a:lnSpc>
        <a:spcBef>
          <a:spcPts val="1244"/>
        </a:spcBef>
        <a:buFont typeface="Arial" panose="020B0604020202020204" pitchFamily="34" charset="0"/>
        <a:buChar char="•"/>
        <a:defRPr sz="3500" kern="1200">
          <a:solidFill>
            <a:schemeClr val="tx1"/>
          </a:solidFill>
          <a:latin typeface="+mn-lt"/>
          <a:ea typeface="+mn-ea"/>
          <a:cs typeface="+mn-cs"/>
        </a:defRPr>
      </a:lvl1pPr>
      <a:lvl2pPr marL="853218" indent="-284405" algn="l" defTabSz="1137624" rtl="0" eaLnBrk="1" latinLnBrk="0" hangingPunct="1">
        <a:lnSpc>
          <a:spcPct val="90000"/>
        </a:lnSpc>
        <a:spcBef>
          <a:spcPts val="622"/>
        </a:spcBef>
        <a:buFont typeface="Arial" panose="020B0604020202020204" pitchFamily="34" charset="0"/>
        <a:buChar char="•"/>
        <a:defRPr sz="3000" kern="1200">
          <a:solidFill>
            <a:schemeClr val="tx1"/>
          </a:solidFill>
          <a:latin typeface="+mn-lt"/>
          <a:ea typeface="+mn-ea"/>
          <a:cs typeface="+mn-cs"/>
        </a:defRPr>
      </a:lvl2pPr>
      <a:lvl3pPr marL="1422030" indent="-284405" algn="l" defTabSz="1137624" rtl="0" eaLnBrk="1" latinLnBrk="0" hangingPunct="1">
        <a:lnSpc>
          <a:spcPct val="90000"/>
        </a:lnSpc>
        <a:spcBef>
          <a:spcPts val="622"/>
        </a:spcBef>
        <a:buFont typeface="Arial" panose="020B0604020202020204" pitchFamily="34" charset="0"/>
        <a:buChar char="•"/>
        <a:defRPr sz="2500" kern="1200">
          <a:solidFill>
            <a:schemeClr val="tx1"/>
          </a:solidFill>
          <a:latin typeface="+mn-lt"/>
          <a:ea typeface="+mn-ea"/>
          <a:cs typeface="+mn-cs"/>
        </a:defRPr>
      </a:lvl3pPr>
      <a:lvl4pPr marL="1990842" indent="-284405" algn="l" defTabSz="1137624" rtl="0" eaLnBrk="1" latinLnBrk="0" hangingPunct="1">
        <a:lnSpc>
          <a:spcPct val="90000"/>
        </a:lnSpc>
        <a:spcBef>
          <a:spcPts val="622"/>
        </a:spcBef>
        <a:buFont typeface="Arial" panose="020B0604020202020204" pitchFamily="34" charset="0"/>
        <a:buChar char="•"/>
        <a:defRPr sz="2200" kern="1200">
          <a:solidFill>
            <a:schemeClr val="tx1"/>
          </a:solidFill>
          <a:latin typeface="+mn-lt"/>
          <a:ea typeface="+mn-ea"/>
          <a:cs typeface="+mn-cs"/>
        </a:defRPr>
      </a:lvl4pPr>
      <a:lvl5pPr marL="2559654" indent="-284405" algn="l" defTabSz="1137624" rtl="0" eaLnBrk="1" latinLnBrk="0" hangingPunct="1">
        <a:lnSpc>
          <a:spcPct val="90000"/>
        </a:lnSpc>
        <a:spcBef>
          <a:spcPts val="622"/>
        </a:spcBef>
        <a:buFont typeface="Arial" panose="020B0604020202020204" pitchFamily="34" charset="0"/>
        <a:buChar char="•"/>
        <a:defRPr sz="2200" kern="1200">
          <a:solidFill>
            <a:schemeClr val="tx1"/>
          </a:solidFill>
          <a:latin typeface="+mn-lt"/>
          <a:ea typeface="+mn-ea"/>
          <a:cs typeface="+mn-cs"/>
        </a:defRPr>
      </a:lvl5pPr>
      <a:lvl6pPr marL="3128465" indent="-284405" algn="l" defTabSz="1137624" rtl="0" eaLnBrk="1" latinLnBrk="0" hangingPunct="1">
        <a:lnSpc>
          <a:spcPct val="90000"/>
        </a:lnSpc>
        <a:spcBef>
          <a:spcPts val="622"/>
        </a:spcBef>
        <a:buFont typeface="Arial" panose="020B0604020202020204" pitchFamily="34" charset="0"/>
        <a:buChar char="•"/>
        <a:defRPr sz="2200" kern="1200">
          <a:solidFill>
            <a:schemeClr val="tx1"/>
          </a:solidFill>
          <a:latin typeface="+mn-lt"/>
          <a:ea typeface="+mn-ea"/>
          <a:cs typeface="+mn-cs"/>
        </a:defRPr>
      </a:lvl6pPr>
      <a:lvl7pPr marL="3697277" indent="-284405" algn="l" defTabSz="1137624" rtl="0" eaLnBrk="1" latinLnBrk="0" hangingPunct="1">
        <a:lnSpc>
          <a:spcPct val="90000"/>
        </a:lnSpc>
        <a:spcBef>
          <a:spcPts val="622"/>
        </a:spcBef>
        <a:buFont typeface="Arial" panose="020B0604020202020204" pitchFamily="34" charset="0"/>
        <a:buChar char="•"/>
        <a:defRPr sz="2200" kern="1200">
          <a:solidFill>
            <a:schemeClr val="tx1"/>
          </a:solidFill>
          <a:latin typeface="+mn-lt"/>
          <a:ea typeface="+mn-ea"/>
          <a:cs typeface="+mn-cs"/>
        </a:defRPr>
      </a:lvl7pPr>
      <a:lvl8pPr marL="4266089" indent="-284405" algn="l" defTabSz="1137624" rtl="0" eaLnBrk="1" latinLnBrk="0" hangingPunct="1">
        <a:lnSpc>
          <a:spcPct val="90000"/>
        </a:lnSpc>
        <a:spcBef>
          <a:spcPts val="622"/>
        </a:spcBef>
        <a:buFont typeface="Arial" panose="020B0604020202020204" pitchFamily="34" charset="0"/>
        <a:buChar char="•"/>
        <a:defRPr sz="2200" kern="1200">
          <a:solidFill>
            <a:schemeClr val="tx1"/>
          </a:solidFill>
          <a:latin typeface="+mn-lt"/>
          <a:ea typeface="+mn-ea"/>
          <a:cs typeface="+mn-cs"/>
        </a:defRPr>
      </a:lvl8pPr>
      <a:lvl9pPr marL="4834900" indent="-284405" algn="l" defTabSz="1137624" rtl="0" eaLnBrk="1" latinLnBrk="0" hangingPunct="1">
        <a:lnSpc>
          <a:spcPct val="90000"/>
        </a:lnSpc>
        <a:spcBef>
          <a:spcPts val="622"/>
        </a:spcBef>
        <a:buFont typeface="Arial" panose="020B0604020202020204" pitchFamily="34" charset="0"/>
        <a:buChar char="•"/>
        <a:defRPr sz="2200" kern="1200">
          <a:solidFill>
            <a:schemeClr val="tx1"/>
          </a:solidFill>
          <a:latin typeface="+mn-lt"/>
          <a:ea typeface="+mn-ea"/>
          <a:cs typeface="+mn-cs"/>
        </a:defRPr>
      </a:lvl9pPr>
    </p:bodyStyle>
    <p:otherStyle>
      <a:defPPr>
        <a:defRPr lang="es-MX"/>
      </a:defPPr>
      <a:lvl1pPr marL="0" algn="l" defTabSz="1137624" rtl="0" eaLnBrk="1" latinLnBrk="0" hangingPunct="1">
        <a:defRPr sz="2200" kern="1200">
          <a:solidFill>
            <a:schemeClr val="tx1"/>
          </a:solidFill>
          <a:latin typeface="+mn-lt"/>
          <a:ea typeface="+mn-ea"/>
          <a:cs typeface="+mn-cs"/>
        </a:defRPr>
      </a:lvl1pPr>
      <a:lvl2pPr marL="568812" algn="l" defTabSz="1137624" rtl="0" eaLnBrk="1" latinLnBrk="0" hangingPunct="1">
        <a:defRPr sz="2200" kern="1200">
          <a:solidFill>
            <a:schemeClr val="tx1"/>
          </a:solidFill>
          <a:latin typeface="+mn-lt"/>
          <a:ea typeface="+mn-ea"/>
          <a:cs typeface="+mn-cs"/>
        </a:defRPr>
      </a:lvl2pPr>
      <a:lvl3pPr marL="1137624" algn="l" defTabSz="1137624" rtl="0" eaLnBrk="1" latinLnBrk="0" hangingPunct="1">
        <a:defRPr sz="2200" kern="1200">
          <a:solidFill>
            <a:schemeClr val="tx1"/>
          </a:solidFill>
          <a:latin typeface="+mn-lt"/>
          <a:ea typeface="+mn-ea"/>
          <a:cs typeface="+mn-cs"/>
        </a:defRPr>
      </a:lvl3pPr>
      <a:lvl4pPr marL="1706435" algn="l" defTabSz="1137624" rtl="0" eaLnBrk="1" latinLnBrk="0" hangingPunct="1">
        <a:defRPr sz="2200" kern="1200">
          <a:solidFill>
            <a:schemeClr val="tx1"/>
          </a:solidFill>
          <a:latin typeface="+mn-lt"/>
          <a:ea typeface="+mn-ea"/>
          <a:cs typeface="+mn-cs"/>
        </a:defRPr>
      </a:lvl4pPr>
      <a:lvl5pPr marL="2275247" algn="l" defTabSz="1137624" rtl="0" eaLnBrk="1" latinLnBrk="0" hangingPunct="1">
        <a:defRPr sz="2200" kern="1200">
          <a:solidFill>
            <a:schemeClr val="tx1"/>
          </a:solidFill>
          <a:latin typeface="+mn-lt"/>
          <a:ea typeface="+mn-ea"/>
          <a:cs typeface="+mn-cs"/>
        </a:defRPr>
      </a:lvl5pPr>
      <a:lvl6pPr marL="2844060" algn="l" defTabSz="1137624" rtl="0" eaLnBrk="1" latinLnBrk="0" hangingPunct="1">
        <a:defRPr sz="2200" kern="1200">
          <a:solidFill>
            <a:schemeClr val="tx1"/>
          </a:solidFill>
          <a:latin typeface="+mn-lt"/>
          <a:ea typeface="+mn-ea"/>
          <a:cs typeface="+mn-cs"/>
        </a:defRPr>
      </a:lvl6pPr>
      <a:lvl7pPr marL="3412872" algn="l" defTabSz="1137624" rtl="0" eaLnBrk="1" latinLnBrk="0" hangingPunct="1">
        <a:defRPr sz="2200" kern="1200">
          <a:solidFill>
            <a:schemeClr val="tx1"/>
          </a:solidFill>
          <a:latin typeface="+mn-lt"/>
          <a:ea typeface="+mn-ea"/>
          <a:cs typeface="+mn-cs"/>
        </a:defRPr>
      </a:lvl7pPr>
      <a:lvl8pPr marL="3981683" algn="l" defTabSz="1137624" rtl="0" eaLnBrk="1" latinLnBrk="0" hangingPunct="1">
        <a:defRPr sz="2200" kern="1200">
          <a:solidFill>
            <a:schemeClr val="tx1"/>
          </a:solidFill>
          <a:latin typeface="+mn-lt"/>
          <a:ea typeface="+mn-ea"/>
          <a:cs typeface="+mn-cs"/>
        </a:defRPr>
      </a:lvl8pPr>
      <a:lvl9pPr marL="4550495" algn="l" defTabSz="1137624"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08988" y="281481"/>
            <a:ext cx="10951803" cy="117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422" tIns="67711" rIns="135422" bIns="67711" numCol="1" anchor="ctr" anchorCtr="0" compatLnSpc="1">
            <a:prstTxWarp prst="textNoShape">
              <a:avLst/>
            </a:prstTxWarp>
          </a:bodyPr>
          <a:lstStyle/>
          <a:p>
            <a:pPr lvl="0"/>
            <a:r>
              <a:rPr lang="es-ES_tradnl"/>
              <a:t>Clic para editar título</a:t>
            </a:r>
            <a:endParaRPr lang="es-ES"/>
          </a:p>
        </p:txBody>
      </p:sp>
      <p:sp>
        <p:nvSpPr>
          <p:cNvPr id="1027" name="Marcador de texto 2"/>
          <p:cNvSpPr>
            <a:spLocks noGrp="1"/>
          </p:cNvSpPr>
          <p:nvPr>
            <p:ph type="body" idx="1"/>
          </p:nvPr>
        </p:nvSpPr>
        <p:spPr bwMode="auto">
          <a:xfrm>
            <a:off x="608988" y="1637910"/>
            <a:ext cx="10951803" cy="463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422" tIns="67711" rIns="135422" bIns="67711"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8987" y="6508420"/>
            <a:ext cx="2838620" cy="373461"/>
          </a:xfrm>
          <a:prstGeom prst="rect">
            <a:avLst/>
          </a:prstGeom>
        </p:spPr>
        <p:txBody>
          <a:bodyPr vert="horz" lIns="135422" tIns="67711" rIns="135422" bIns="67711" rtlCol="0" anchor="ctr"/>
          <a:lstStyle>
            <a:lvl1pPr algn="l" defTabSz="677114" fontAlgn="auto">
              <a:spcBef>
                <a:spcPts val="0"/>
              </a:spcBef>
              <a:spcAft>
                <a:spcPts val="0"/>
              </a:spcAft>
              <a:defRPr sz="1700" smtClean="0">
                <a:solidFill>
                  <a:schemeClr val="tx1">
                    <a:tint val="75000"/>
                  </a:schemeClr>
                </a:solidFill>
                <a:latin typeface="+mn-lt"/>
                <a:cs typeface="+mn-cs"/>
              </a:defRPr>
            </a:lvl1pPr>
          </a:lstStyle>
          <a:p>
            <a:pPr>
              <a:defRPr/>
            </a:pPr>
            <a:fld id="{119D41DA-CAF5-414A-ADF1-6895364BABF2}" type="datetimeFigureOut">
              <a:rPr lang="es-ES">
                <a:solidFill>
                  <a:prstClr val="black">
                    <a:tint val="75000"/>
                  </a:prstClr>
                </a:solidFill>
              </a:rPr>
              <a:pPr>
                <a:defRPr/>
              </a:pPr>
              <a:t>27/10/2021</a:t>
            </a:fld>
            <a:endParaRPr lang="es-ES">
              <a:solidFill>
                <a:prstClr val="black">
                  <a:tint val="75000"/>
                </a:prstClr>
              </a:solidFill>
            </a:endParaRPr>
          </a:p>
        </p:txBody>
      </p:sp>
      <p:sp>
        <p:nvSpPr>
          <p:cNvPr id="5" name="Marcador de pie de página 4"/>
          <p:cNvSpPr>
            <a:spLocks noGrp="1"/>
          </p:cNvSpPr>
          <p:nvPr>
            <p:ph type="ftr" sz="quarter" idx="3"/>
          </p:nvPr>
        </p:nvSpPr>
        <p:spPr>
          <a:xfrm>
            <a:off x="4158505" y="6508420"/>
            <a:ext cx="3852768" cy="373461"/>
          </a:xfrm>
          <a:prstGeom prst="rect">
            <a:avLst/>
          </a:prstGeom>
        </p:spPr>
        <p:txBody>
          <a:bodyPr vert="horz" lIns="135422" tIns="67711" rIns="135422" bIns="67711" rtlCol="0" anchor="ctr"/>
          <a:lstStyle>
            <a:lvl1pPr algn="ctr" defTabSz="677114" fontAlgn="auto">
              <a:spcBef>
                <a:spcPts val="0"/>
              </a:spcBef>
              <a:spcAft>
                <a:spcPts val="0"/>
              </a:spcAft>
              <a:defRPr sz="1700">
                <a:solidFill>
                  <a:schemeClr val="tx1">
                    <a:tint val="75000"/>
                  </a:schemeClr>
                </a:solidFill>
                <a:latin typeface="+mn-lt"/>
                <a:cs typeface="+mn-cs"/>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722170" y="6508420"/>
            <a:ext cx="2838620" cy="373461"/>
          </a:xfrm>
          <a:prstGeom prst="rect">
            <a:avLst/>
          </a:prstGeom>
        </p:spPr>
        <p:txBody>
          <a:bodyPr vert="horz" lIns="135422" tIns="67711" rIns="135422" bIns="67711" rtlCol="0" anchor="ctr"/>
          <a:lstStyle>
            <a:lvl1pPr algn="r" defTabSz="677114" fontAlgn="auto">
              <a:spcBef>
                <a:spcPts val="0"/>
              </a:spcBef>
              <a:spcAft>
                <a:spcPts val="0"/>
              </a:spcAft>
              <a:defRPr sz="1700" smtClean="0">
                <a:solidFill>
                  <a:schemeClr val="tx1">
                    <a:tint val="75000"/>
                  </a:schemeClr>
                </a:solidFill>
                <a:latin typeface="+mn-lt"/>
                <a:cs typeface="+mn-cs"/>
              </a:defRPr>
            </a:lvl1pPr>
          </a:lstStyle>
          <a:p>
            <a:pPr>
              <a:defRPr/>
            </a:pPr>
            <a:fld id="{DEF9D463-568E-4BF2-9B75-AF23FDDB47ED}"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977975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675938" rtl="0" eaLnBrk="1" fontAlgn="base" hangingPunct="1">
        <a:spcBef>
          <a:spcPct val="0"/>
        </a:spcBef>
        <a:spcAft>
          <a:spcPct val="0"/>
        </a:spcAft>
        <a:defRPr sz="6500" kern="1200">
          <a:solidFill>
            <a:schemeClr val="tx1"/>
          </a:solidFill>
          <a:latin typeface="+mj-lt"/>
          <a:ea typeface="+mj-ea"/>
          <a:cs typeface="+mj-cs"/>
        </a:defRPr>
      </a:lvl1pPr>
      <a:lvl2pPr algn="ctr" defTabSz="675938" rtl="0" eaLnBrk="1" fontAlgn="base" hangingPunct="1">
        <a:spcBef>
          <a:spcPct val="0"/>
        </a:spcBef>
        <a:spcAft>
          <a:spcPct val="0"/>
        </a:spcAft>
        <a:defRPr sz="6500">
          <a:solidFill>
            <a:schemeClr val="tx1"/>
          </a:solidFill>
          <a:latin typeface="Calibri" pitchFamily="34" charset="0"/>
        </a:defRPr>
      </a:lvl2pPr>
      <a:lvl3pPr algn="ctr" defTabSz="675938" rtl="0" eaLnBrk="1" fontAlgn="base" hangingPunct="1">
        <a:spcBef>
          <a:spcPct val="0"/>
        </a:spcBef>
        <a:spcAft>
          <a:spcPct val="0"/>
        </a:spcAft>
        <a:defRPr sz="6500">
          <a:solidFill>
            <a:schemeClr val="tx1"/>
          </a:solidFill>
          <a:latin typeface="Calibri" pitchFamily="34" charset="0"/>
        </a:defRPr>
      </a:lvl3pPr>
      <a:lvl4pPr algn="ctr" defTabSz="675938" rtl="0" eaLnBrk="1" fontAlgn="base" hangingPunct="1">
        <a:spcBef>
          <a:spcPct val="0"/>
        </a:spcBef>
        <a:spcAft>
          <a:spcPct val="0"/>
        </a:spcAft>
        <a:defRPr sz="6500">
          <a:solidFill>
            <a:schemeClr val="tx1"/>
          </a:solidFill>
          <a:latin typeface="Calibri" pitchFamily="34" charset="0"/>
        </a:defRPr>
      </a:lvl4pPr>
      <a:lvl5pPr algn="ctr" defTabSz="675938" rtl="0" eaLnBrk="1" fontAlgn="base" hangingPunct="1">
        <a:spcBef>
          <a:spcPct val="0"/>
        </a:spcBef>
        <a:spcAft>
          <a:spcPct val="0"/>
        </a:spcAft>
        <a:defRPr sz="6500">
          <a:solidFill>
            <a:schemeClr val="tx1"/>
          </a:solidFill>
          <a:latin typeface="Calibri" pitchFamily="34" charset="0"/>
        </a:defRPr>
      </a:lvl5pPr>
      <a:lvl6pPr marL="423196" algn="ctr" defTabSz="675938" rtl="0" eaLnBrk="1" fontAlgn="base" hangingPunct="1">
        <a:spcBef>
          <a:spcPct val="0"/>
        </a:spcBef>
        <a:spcAft>
          <a:spcPct val="0"/>
        </a:spcAft>
        <a:defRPr sz="6500">
          <a:solidFill>
            <a:schemeClr val="tx1"/>
          </a:solidFill>
          <a:latin typeface="Calibri" pitchFamily="34" charset="0"/>
        </a:defRPr>
      </a:lvl6pPr>
      <a:lvl7pPr marL="846392" algn="ctr" defTabSz="675938" rtl="0" eaLnBrk="1" fontAlgn="base" hangingPunct="1">
        <a:spcBef>
          <a:spcPct val="0"/>
        </a:spcBef>
        <a:spcAft>
          <a:spcPct val="0"/>
        </a:spcAft>
        <a:defRPr sz="6500">
          <a:solidFill>
            <a:schemeClr val="tx1"/>
          </a:solidFill>
          <a:latin typeface="Calibri" pitchFamily="34" charset="0"/>
        </a:defRPr>
      </a:lvl7pPr>
      <a:lvl8pPr marL="1269588" algn="ctr" defTabSz="675938" rtl="0" eaLnBrk="1" fontAlgn="base" hangingPunct="1">
        <a:spcBef>
          <a:spcPct val="0"/>
        </a:spcBef>
        <a:spcAft>
          <a:spcPct val="0"/>
        </a:spcAft>
        <a:defRPr sz="6500">
          <a:solidFill>
            <a:schemeClr val="tx1"/>
          </a:solidFill>
          <a:latin typeface="Calibri" pitchFamily="34" charset="0"/>
        </a:defRPr>
      </a:lvl8pPr>
      <a:lvl9pPr marL="1692784" algn="ctr" defTabSz="675938" rtl="0" eaLnBrk="1" fontAlgn="base" hangingPunct="1">
        <a:spcBef>
          <a:spcPct val="0"/>
        </a:spcBef>
        <a:spcAft>
          <a:spcPct val="0"/>
        </a:spcAft>
        <a:defRPr sz="6500">
          <a:solidFill>
            <a:schemeClr val="tx1"/>
          </a:solidFill>
          <a:latin typeface="Calibri" pitchFamily="34" charset="0"/>
        </a:defRPr>
      </a:lvl9pPr>
    </p:titleStyle>
    <p:bodyStyle>
      <a:lvl1pPr marL="506954" indent="-506954" algn="l" defTabSz="675938" rtl="0" eaLnBrk="1" fontAlgn="base" hangingPunct="1">
        <a:spcBef>
          <a:spcPct val="20000"/>
        </a:spcBef>
        <a:spcAft>
          <a:spcPct val="0"/>
        </a:spcAft>
        <a:buFont typeface="Arial" charset="0"/>
        <a:buChar char="•"/>
        <a:defRPr sz="4700" kern="1200">
          <a:solidFill>
            <a:schemeClr val="tx1"/>
          </a:solidFill>
          <a:latin typeface="+mn-lt"/>
          <a:ea typeface="+mn-ea"/>
          <a:cs typeface="+mn-cs"/>
        </a:defRPr>
      </a:lvl1pPr>
      <a:lvl2pPr marL="1099134" indent="-423196" algn="l" defTabSz="675938" rtl="0" eaLnBrk="1" fontAlgn="base" hangingPunct="1">
        <a:spcBef>
          <a:spcPct val="20000"/>
        </a:spcBef>
        <a:spcAft>
          <a:spcPct val="0"/>
        </a:spcAft>
        <a:buFont typeface="Arial" charset="0"/>
        <a:buChar char="–"/>
        <a:defRPr sz="4100" kern="1200">
          <a:solidFill>
            <a:schemeClr val="tx1"/>
          </a:solidFill>
          <a:latin typeface="+mn-lt"/>
          <a:ea typeface="+mn-ea"/>
          <a:cs typeface="+mn-cs"/>
        </a:defRPr>
      </a:lvl2pPr>
      <a:lvl3pPr marL="1692784" indent="-337970" algn="l" defTabSz="675938" rtl="0" eaLnBrk="1" fontAlgn="base" hangingPunct="1">
        <a:spcBef>
          <a:spcPct val="20000"/>
        </a:spcBef>
        <a:spcAft>
          <a:spcPct val="0"/>
        </a:spcAft>
        <a:buFont typeface="Arial" charset="0"/>
        <a:buChar char="•"/>
        <a:defRPr sz="3500" kern="1200">
          <a:solidFill>
            <a:schemeClr val="tx1"/>
          </a:solidFill>
          <a:latin typeface="+mn-lt"/>
          <a:ea typeface="+mn-ea"/>
          <a:cs typeface="+mn-cs"/>
        </a:defRPr>
      </a:lvl3pPr>
      <a:lvl4pPr marL="2368722" indent="-337970" algn="l" defTabSz="675938" rtl="0" eaLnBrk="1" fontAlgn="base" hangingPunct="1">
        <a:spcBef>
          <a:spcPct val="20000"/>
        </a:spcBef>
        <a:spcAft>
          <a:spcPct val="0"/>
        </a:spcAft>
        <a:buFont typeface="Arial" charset="0"/>
        <a:buChar char="–"/>
        <a:defRPr sz="3000" kern="1200">
          <a:solidFill>
            <a:schemeClr val="tx1"/>
          </a:solidFill>
          <a:latin typeface="+mn-lt"/>
          <a:ea typeface="+mn-ea"/>
          <a:cs typeface="+mn-cs"/>
        </a:defRPr>
      </a:lvl4pPr>
      <a:lvl5pPr marL="3046130" indent="-337970" algn="l" defTabSz="675938" rtl="0" eaLnBrk="1" fontAlgn="base" hangingPunct="1">
        <a:spcBef>
          <a:spcPct val="20000"/>
        </a:spcBef>
        <a:spcAft>
          <a:spcPct val="0"/>
        </a:spcAft>
        <a:buFont typeface="Arial" charset="0"/>
        <a:buChar char="»"/>
        <a:defRPr sz="3000" kern="1200">
          <a:solidFill>
            <a:schemeClr val="tx1"/>
          </a:solidFill>
          <a:latin typeface="+mn-lt"/>
          <a:ea typeface="+mn-ea"/>
          <a:cs typeface="+mn-cs"/>
        </a:defRPr>
      </a:lvl5pPr>
      <a:lvl6pPr marL="3724126" indent="-338557" algn="l" defTabSz="677114" rtl="0" eaLnBrk="1" latinLnBrk="0" hangingPunct="1">
        <a:spcBef>
          <a:spcPct val="20000"/>
        </a:spcBef>
        <a:buFont typeface="Arial"/>
        <a:buChar char="•"/>
        <a:defRPr sz="3000" kern="1200">
          <a:solidFill>
            <a:schemeClr val="tx1"/>
          </a:solidFill>
          <a:latin typeface="+mn-lt"/>
          <a:ea typeface="+mn-ea"/>
          <a:cs typeface="+mn-cs"/>
        </a:defRPr>
      </a:lvl6pPr>
      <a:lvl7pPr marL="4401239" indent="-338557" algn="l" defTabSz="677114" rtl="0" eaLnBrk="1" latinLnBrk="0" hangingPunct="1">
        <a:spcBef>
          <a:spcPct val="20000"/>
        </a:spcBef>
        <a:buFont typeface="Arial"/>
        <a:buChar char="•"/>
        <a:defRPr sz="3000" kern="1200">
          <a:solidFill>
            <a:schemeClr val="tx1"/>
          </a:solidFill>
          <a:latin typeface="+mn-lt"/>
          <a:ea typeface="+mn-ea"/>
          <a:cs typeface="+mn-cs"/>
        </a:defRPr>
      </a:lvl7pPr>
      <a:lvl8pPr marL="5078352" indent="-338557" algn="l" defTabSz="677114" rtl="0" eaLnBrk="1" latinLnBrk="0" hangingPunct="1">
        <a:spcBef>
          <a:spcPct val="20000"/>
        </a:spcBef>
        <a:buFont typeface="Arial"/>
        <a:buChar char="•"/>
        <a:defRPr sz="3000" kern="1200">
          <a:solidFill>
            <a:schemeClr val="tx1"/>
          </a:solidFill>
          <a:latin typeface="+mn-lt"/>
          <a:ea typeface="+mn-ea"/>
          <a:cs typeface="+mn-cs"/>
        </a:defRPr>
      </a:lvl8pPr>
      <a:lvl9pPr marL="5755465" indent="-338557" algn="l" defTabSz="677114"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s-ES"/>
      </a:defPPr>
      <a:lvl1pPr marL="0" algn="l" defTabSz="677114" rtl="0" eaLnBrk="1" latinLnBrk="0" hangingPunct="1">
        <a:defRPr sz="2700" kern="1200">
          <a:solidFill>
            <a:schemeClr val="tx1"/>
          </a:solidFill>
          <a:latin typeface="+mn-lt"/>
          <a:ea typeface="+mn-ea"/>
          <a:cs typeface="+mn-cs"/>
        </a:defRPr>
      </a:lvl1pPr>
      <a:lvl2pPr marL="677114" algn="l" defTabSz="677114" rtl="0" eaLnBrk="1" latinLnBrk="0" hangingPunct="1">
        <a:defRPr sz="2700" kern="1200">
          <a:solidFill>
            <a:schemeClr val="tx1"/>
          </a:solidFill>
          <a:latin typeface="+mn-lt"/>
          <a:ea typeface="+mn-ea"/>
          <a:cs typeface="+mn-cs"/>
        </a:defRPr>
      </a:lvl2pPr>
      <a:lvl3pPr marL="1354228" algn="l" defTabSz="677114" rtl="0" eaLnBrk="1" latinLnBrk="0" hangingPunct="1">
        <a:defRPr sz="2700" kern="1200">
          <a:solidFill>
            <a:schemeClr val="tx1"/>
          </a:solidFill>
          <a:latin typeface="+mn-lt"/>
          <a:ea typeface="+mn-ea"/>
          <a:cs typeface="+mn-cs"/>
        </a:defRPr>
      </a:lvl3pPr>
      <a:lvl4pPr marL="2031341" algn="l" defTabSz="677114" rtl="0" eaLnBrk="1" latinLnBrk="0" hangingPunct="1">
        <a:defRPr sz="2700" kern="1200">
          <a:solidFill>
            <a:schemeClr val="tx1"/>
          </a:solidFill>
          <a:latin typeface="+mn-lt"/>
          <a:ea typeface="+mn-ea"/>
          <a:cs typeface="+mn-cs"/>
        </a:defRPr>
      </a:lvl4pPr>
      <a:lvl5pPr marL="2708454" algn="l" defTabSz="677114" rtl="0" eaLnBrk="1" latinLnBrk="0" hangingPunct="1">
        <a:defRPr sz="2700" kern="1200">
          <a:solidFill>
            <a:schemeClr val="tx1"/>
          </a:solidFill>
          <a:latin typeface="+mn-lt"/>
          <a:ea typeface="+mn-ea"/>
          <a:cs typeface="+mn-cs"/>
        </a:defRPr>
      </a:lvl5pPr>
      <a:lvl6pPr marL="3385568" algn="l" defTabSz="677114" rtl="0" eaLnBrk="1" latinLnBrk="0" hangingPunct="1">
        <a:defRPr sz="2700" kern="1200">
          <a:solidFill>
            <a:schemeClr val="tx1"/>
          </a:solidFill>
          <a:latin typeface="+mn-lt"/>
          <a:ea typeface="+mn-ea"/>
          <a:cs typeface="+mn-cs"/>
        </a:defRPr>
      </a:lvl6pPr>
      <a:lvl7pPr marL="4062681" algn="l" defTabSz="677114" rtl="0" eaLnBrk="1" latinLnBrk="0" hangingPunct="1">
        <a:defRPr sz="2700" kern="1200">
          <a:solidFill>
            <a:schemeClr val="tx1"/>
          </a:solidFill>
          <a:latin typeface="+mn-lt"/>
          <a:ea typeface="+mn-ea"/>
          <a:cs typeface="+mn-cs"/>
        </a:defRPr>
      </a:lvl7pPr>
      <a:lvl8pPr marL="4739795" algn="l" defTabSz="677114" rtl="0" eaLnBrk="1" latinLnBrk="0" hangingPunct="1">
        <a:defRPr sz="2700" kern="1200">
          <a:solidFill>
            <a:schemeClr val="tx1"/>
          </a:solidFill>
          <a:latin typeface="+mn-lt"/>
          <a:ea typeface="+mn-ea"/>
          <a:cs typeface="+mn-cs"/>
        </a:defRPr>
      </a:lvl8pPr>
      <a:lvl9pPr marL="5416908" algn="l" defTabSz="67711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3D816-0452-AE43-995F-82FF19009E62}"/>
              </a:ext>
            </a:extLst>
          </p:cNvPr>
          <p:cNvSpPr>
            <a:spLocks noGrp="1"/>
          </p:cNvSpPr>
          <p:nvPr>
            <p:ph type="title"/>
          </p:nvPr>
        </p:nvSpPr>
        <p:spPr>
          <a:xfrm>
            <a:off x="362560" y="610103"/>
            <a:ext cx="11444659" cy="1357168"/>
          </a:xfrm>
        </p:spPr>
        <p:txBody>
          <a:bodyPr/>
          <a:lstStyle/>
          <a:p>
            <a:r>
              <a:rPr lang="es-MX" sz="4500" dirty="0"/>
              <a:t> </a:t>
            </a:r>
            <a:r>
              <a:rPr lang="es-MX" sz="3200" dirty="0"/>
              <a:t>PLAN EMERGENTE DE CAPACITACION  PARA MEJORA DE PROCESOS ASISTENCIALES</a:t>
            </a:r>
            <a:br>
              <a:rPr lang="es-MX" sz="4500" dirty="0"/>
            </a:br>
            <a:r>
              <a:rPr lang="es-MX" sz="4500" dirty="0"/>
              <a:t> </a:t>
            </a:r>
            <a:r>
              <a:rPr lang="es-MX" sz="3000" dirty="0"/>
              <a:t>RETO DE 120 DÍAS   </a:t>
            </a:r>
            <a:br>
              <a:rPr lang="es-MX" sz="3000" dirty="0"/>
            </a:br>
            <a:r>
              <a:rPr lang="es-MX" sz="3600" dirty="0"/>
              <a:t>HGZ89 “Chapultepec” </a:t>
            </a:r>
          </a:p>
        </p:txBody>
      </p:sp>
      <p:sp>
        <p:nvSpPr>
          <p:cNvPr id="3" name="Marcador de contenido 2">
            <a:extLst>
              <a:ext uri="{FF2B5EF4-FFF2-40B4-BE49-F238E27FC236}">
                <a16:creationId xmlns:a16="http://schemas.microsoft.com/office/drawing/2014/main" id="{3AFBE54E-50F5-5D42-993F-3FC0B29C4814}"/>
              </a:ext>
            </a:extLst>
          </p:cNvPr>
          <p:cNvSpPr>
            <a:spLocks noGrp="1"/>
          </p:cNvSpPr>
          <p:nvPr>
            <p:ph idx="1"/>
          </p:nvPr>
        </p:nvSpPr>
        <p:spPr/>
        <p:txBody>
          <a:bodyPr>
            <a:normAutofit fontScale="92500" lnSpcReduction="10000"/>
          </a:bodyPr>
          <a:lstStyle/>
          <a:p>
            <a:r>
              <a:rPr lang="es-MX" sz="4500" dirty="0"/>
              <a:t>Sistema de Vigilancia de </a:t>
            </a:r>
            <a:r>
              <a:rPr lang="es-MX" sz="4500" dirty="0" err="1"/>
              <a:t>EveNtos</a:t>
            </a:r>
            <a:r>
              <a:rPr lang="es-MX" sz="4500" dirty="0"/>
              <a:t> </a:t>
            </a:r>
            <a:r>
              <a:rPr lang="es-MX" sz="4500" dirty="0" err="1"/>
              <a:t>CEntinela</a:t>
            </a:r>
            <a:r>
              <a:rPr lang="es-MX" sz="4500" dirty="0"/>
              <a:t> y Riesgos</a:t>
            </a:r>
          </a:p>
        </p:txBody>
      </p:sp>
      <p:pic>
        <p:nvPicPr>
          <p:cNvPr id="8" name="Imagen 7">
            <a:extLst>
              <a:ext uri="{FF2B5EF4-FFF2-40B4-BE49-F238E27FC236}">
                <a16:creationId xmlns:a16="http://schemas.microsoft.com/office/drawing/2014/main" id="{FFE0F850-2B40-C744-98D5-C22A2ADC8B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7180" y="4053432"/>
            <a:ext cx="2541882" cy="2925411"/>
          </a:xfrm>
          <a:prstGeom prst="rect">
            <a:avLst/>
          </a:prstGeom>
        </p:spPr>
      </p:pic>
      <p:pic>
        <p:nvPicPr>
          <p:cNvPr id="7" name="Google Shape;35;p8" descr="LOGO IMSS VERDE-02.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43583" y="4737156"/>
            <a:ext cx="1294694" cy="1557961"/>
          </a:xfrm>
          <a:prstGeom prst="rect">
            <a:avLst/>
          </a:prstGeom>
          <a:noFill/>
          <a:ln>
            <a:noFill/>
          </a:ln>
        </p:spPr>
      </p:pic>
      <p:sp>
        <p:nvSpPr>
          <p:cNvPr id="6" name="Marcador de contenido 2">
            <a:extLst>
              <a:ext uri="{FF2B5EF4-FFF2-40B4-BE49-F238E27FC236}">
                <a16:creationId xmlns:a16="http://schemas.microsoft.com/office/drawing/2014/main" id="{3AFBE54E-50F5-5D42-993F-3FC0B29C4814}"/>
              </a:ext>
            </a:extLst>
          </p:cNvPr>
          <p:cNvSpPr txBox="1">
            <a:spLocks/>
          </p:cNvSpPr>
          <p:nvPr/>
        </p:nvSpPr>
        <p:spPr>
          <a:xfrm>
            <a:off x="362560" y="5712592"/>
            <a:ext cx="3838700" cy="582525"/>
          </a:xfrm>
          <a:prstGeom prst="rect">
            <a:avLst/>
          </a:prstGeom>
        </p:spPr>
        <p:txBody>
          <a:bodyPr lIns="113762" tIns="56881" rIns="113762" bIns="56881">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700" dirty="0">
                <a:solidFill>
                  <a:prstClr val="white"/>
                </a:solidFill>
              </a:rPr>
              <a:t>Coordinación Clínica de Educación e Investigación en Salud</a:t>
            </a:r>
          </a:p>
        </p:txBody>
      </p:sp>
    </p:spTree>
    <p:extLst>
      <p:ext uri="{BB962C8B-B14F-4D97-AF65-F5344CB8AC3E}">
        <p14:creationId xmlns:p14="http://schemas.microsoft.com/office/powerpoint/2010/main" val="258604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CUASI FALLA</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396255" y="1949114"/>
            <a:ext cx="7420213" cy="331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Medicamentos.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Procedimientos invasivos.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Infecciones.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Quirúrgico.</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Anestesia/Sedación.</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Hemoderivados.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Caídas.</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flipH="1">
            <a:off x="8102520" y="2790676"/>
            <a:ext cx="381501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112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CAUSAS</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396255" y="1949114"/>
            <a:ext cx="7420213" cy="362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Falta de cuidado humano:</a:t>
            </a:r>
          </a:p>
          <a:p>
            <a:pPr algn="just" defTabSz="675894" fontAlgn="base">
              <a:spcBef>
                <a:spcPct val="0"/>
              </a:spcBef>
              <a:spcAft>
                <a:spcPct val="0"/>
              </a:spcAft>
            </a:pPr>
            <a:r>
              <a:rPr lang="es-MX" sz="2000" b="1" dirty="0">
                <a:solidFill>
                  <a:prstClr val="black"/>
                </a:solidFill>
                <a:latin typeface="Montserrat" pitchFamily="2" charset="77"/>
                <a:cs typeface="Arial" charset="0"/>
              </a:rPr>
              <a:t>	Médico</a:t>
            </a:r>
          </a:p>
          <a:p>
            <a:pPr algn="just" defTabSz="675894" fontAlgn="base">
              <a:spcBef>
                <a:spcPct val="0"/>
              </a:spcBef>
              <a:spcAft>
                <a:spcPct val="0"/>
              </a:spcAft>
            </a:pPr>
            <a:r>
              <a:rPr lang="es-MX" sz="2000" b="1" dirty="0">
                <a:solidFill>
                  <a:prstClr val="black"/>
                </a:solidFill>
                <a:latin typeface="Montserrat" pitchFamily="2" charset="77"/>
                <a:cs typeface="Arial" charset="0"/>
              </a:rPr>
              <a:t>	Enfermera</a:t>
            </a:r>
          </a:p>
          <a:p>
            <a:pPr algn="just" defTabSz="675894" fontAlgn="base">
              <a:spcBef>
                <a:spcPct val="0"/>
              </a:spcBef>
              <a:spcAft>
                <a:spcPct val="0"/>
              </a:spcAft>
            </a:pPr>
            <a:r>
              <a:rPr lang="es-MX" sz="2000" b="1" dirty="0">
                <a:solidFill>
                  <a:prstClr val="black"/>
                </a:solidFill>
                <a:latin typeface="Montserrat" pitchFamily="2" charset="77"/>
                <a:cs typeface="Arial" charset="0"/>
              </a:rPr>
              <a:t>	Médico en formación.</a:t>
            </a:r>
          </a:p>
          <a:p>
            <a:pPr algn="just" defTabSz="675894" fontAlgn="base">
              <a:spcBef>
                <a:spcPct val="0"/>
              </a:spcBef>
              <a:spcAft>
                <a:spcPct val="0"/>
              </a:spcAft>
            </a:pPr>
            <a:r>
              <a:rPr lang="es-MX" sz="2000" b="1" dirty="0">
                <a:solidFill>
                  <a:prstClr val="black"/>
                </a:solidFill>
                <a:latin typeface="Montserrat" pitchFamily="2" charset="77"/>
                <a:cs typeface="Arial" charset="0"/>
              </a:rPr>
              <a:t>	Personal de salud</a:t>
            </a:r>
          </a:p>
          <a:p>
            <a:pPr algn="just" defTabSz="675894" fontAlgn="base">
              <a:spcBef>
                <a:spcPct val="0"/>
              </a:spcBef>
              <a:spcAft>
                <a:spcPct val="0"/>
              </a:spcAft>
            </a:pPr>
            <a:r>
              <a:rPr lang="es-MX" sz="3000" b="1" dirty="0">
                <a:solidFill>
                  <a:prstClr val="black"/>
                </a:solidFill>
                <a:latin typeface="Montserrat" pitchFamily="2" charset="77"/>
                <a:cs typeface="Arial" charset="0"/>
              </a:rPr>
              <a:t>Falta de recurso.</a:t>
            </a:r>
          </a:p>
          <a:p>
            <a:pPr algn="just" defTabSz="675894" fontAlgn="base">
              <a:spcBef>
                <a:spcPct val="0"/>
              </a:spcBef>
              <a:spcAft>
                <a:spcPct val="0"/>
              </a:spcAft>
            </a:pPr>
            <a:r>
              <a:rPr lang="es-MX" sz="3000" b="1" dirty="0">
                <a:solidFill>
                  <a:prstClr val="black"/>
                </a:solidFill>
                <a:latin typeface="Montserrat" pitchFamily="2" charset="77"/>
                <a:cs typeface="Arial" charset="0"/>
              </a:rPr>
              <a:t>Falta o falla de equipo.</a:t>
            </a:r>
          </a:p>
          <a:p>
            <a:pPr algn="just" defTabSz="675894" fontAlgn="base">
              <a:spcBef>
                <a:spcPct val="0"/>
              </a:spcBef>
              <a:spcAft>
                <a:spcPct val="0"/>
              </a:spcAft>
            </a:pPr>
            <a:r>
              <a:rPr lang="es-MX" sz="3000" b="1" dirty="0">
                <a:solidFill>
                  <a:prstClr val="black"/>
                </a:solidFill>
                <a:latin typeface="Montserrat" pitchFamily="2" charset="77"/>
                <a:cs typeface="Arial" charset="0"/>
              </a:rPr>
              <a:t>Problema de infraestructura.</a:t>
            </a:r>
          </a:p>
          <a:p>
            <a:pPr algn="just" defTabSz="675894" fontAlgn="base">
              <a:spcBef>
                <a:spcPct val="0"/>
              </a:spcBef>
              <a:spcAft>
                <a:spcPct val="0"/>
              </a:spcAft>
            </a:pPr>
            <a:r>
              <a:rPr lang="es-MX" sz="3000" b="1" dirty="0">
                <a:solidFill>
                  <a:prstClr val="black"/>
                </a:solidFill>
                <a:latin typeface="Montserrat" pitchFamily="2" charset="77"/>
                <a:cs typeface="Arial" charset="0"/>
              </a:rPr>
              <a:t>Problemas de organización </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9218"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306" t="16354" r="2306" b="16354"/>
          <a:stretch/>
        </p:blipFill>
        <p:spPr bwMode="auto">
          <a:xfrm flipH="1">
            <a:off x="6868477" y="2214612"/>
            <a:ext cx="4320299" cy="355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629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REPORTE</a:t>
            </a:r>
            <a:endParaRPr lang="es-ES" sz="3400" b="1" dirty="0">
              <a:solidFill>
                <a:srgbClr val="1E4236"/>
              </a:solidFill>
              <a:latin typeface="Montserrat SemiBold" pitchFamily="2" charset="77"/>
              <a:cs typeface="Arial" charset="0"/>
            </a:endParaRP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1026"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612" t="10488" r="16870" b="1598"/>
          <a:stretch/>
        </p:blipFill>
        <p:spPr bwMode="auto">
          <a:xfrm>
            <a:off x="2124447" y="830460"/>
            <a:ext cx="6422896" cy="582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7"/>
          <p:cNvSpPr>
            <a:spLocks noChangeArrowheads="1"/>
          </p:cNvSpPr>
          <p:nvPr/>
        </p:nvSpPr>
        <p:spPr bwMode="auto">
          <a:xfrm>
            <a:off x="4428702" y="710737"/>
            <a:ext cx="2085655" cy="3932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2000" b="1" dirty="0">
                <a:solidFill>
                  <a:srgbClr val="1E4236"/>
                </a:solidFill>
                <a:latin typeface="Montserrat SemiBold" pitchFamily="2" charset="77"/>
                <a:cs typeface="Arial" charset="0"/>
              </a:rPr>
              <a:t>EVENTO</a:t>
            </a:r>
            <a:endParaRPr lang="es-ES" sz="2000" b="1" dirty="0">
              <a:solidFill>
                <a:srgbClr val="1E4236"/>
              </a:solidFill>
              <a:latin typeface="Montserrat SemiBold" pitchFamily="2" charset="77"/>
              <a:cs typeface="Arial" charset="0"/>
            </a:endParaRPr>
          </a:p>
        </p:txBody>
      </p:sp>
    </p:spTree>
    <p:extLst>
      <p:ext uri="{BB962C8B-B14F-4D97-AF65-F5344CB8AC3E}">
        <p14:creationId xmlns:p14="http://schemas.microsoft.com/office/powerpoint/2010/main" val="10193718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38917" y="614426"/>
            <a:ext cx="8146988" cy="598401"/>
          </a:xfrm>
          <a:prstGeom prst="rect">
            <a:avLst/>
          </a:prstGeom>
        </p:spPr>
        <p:txBody>
          <a:bodyPr lIns="135414" tIns="67707" rIns="135414" bIns="67707">
            <a:spAutoFit/>
          </a:bodyPr>
          <a:lstStyle/>
          <a:p>
            <a:pPr algn="ctr" defTabSz="675894" fontAlgn="base">
              <a:spcBef>
                <a:spcPct val="0"/>
              </a:spcBef>
              <a:spcAft>
                <a:spcPct val="0"/>
              </a:spcAft>
              <a:defRPr/>
            </a:pPr>
            <a:r>
              <a:rPr lang="es-ES" sz="3000" dirty="0">
                <a:solidFill>
                  <a:srgbClr val="1E4236"/>
                </a:solidFill>
                <a:latin typeface="Montserrat ExtraBold"/>
                <a:cs typeface="Montserrat ExtraBold"/>
              </a:rPr>
              <a:t>Formato reporte VENCER II</a:t>
            </a:r>
          </a:p>
        </p:txBody>
      </p:sp>
      <p:sp>
        <p:nvSpPr>
          <p:cNvPr id="5"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2195" y="1455932"/>
            <a:ext cx="4268868" cy="522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66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EB2D943A-B99B-A940-9C9B-4981D70C82E6}"/>
              </a:ext>
            </a:extLst>
          </p:cNvPr>
          <p:cNvSpPr>
            <a:spLocks noGrp="1"/>
          </p:cNvSpPr>
          <p:nvPr>
            <p:ph type="body" sz="quarter" idx="13"/>
          </p:nvPr>
        </p:nvSpPr>
        <p:spPr>
          <a:xfrm>
            <a:off x="1086418" y="2954694"/>
            <a:ext cx="10108261" cy="575329"/>
          </a:xfrm>
        </p:spPr>
        <p:txBody>
          <a:bodyPr>
            <a:normAutofit fontScale="85000" lnSpcReduction="20000"/>
          </a:bodyPr>
          <a:lstStyle/>
          <a:p>
            <a:r>
              <a:rPr lang="es-MX" dirty="0"/>
              <a:t>¡GRACIAS!</a:t>
            </a:r>
          </a:p>
        </p:txBody>
      </p:sp>
      <p:pic>
        <p:nvPicPr>
          <p:cNvPr id="5" name="Imagen 4">
            <a:extLst>
              <a:ext uri="{FF2B5EF4-FFF2-40B4-BE49-F238E27FC236}">
                <a16:creationId xmlns:a16="http://schemas.microsoft.com/office/drawing/2014/main" id="{E2650F48-93C2-1F4A-913E-D11FF03997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5573" y="3931396"/>
            <a:ext cx="2541882" cy="2925411"/>
          </a:xfrm>
          <a:prstGeom prst="rect">
            <a:avLst/>
          </a:prstGeom>
        </p:spPr>
      </p:pic>
      <p:pic>
        <p:nvPicPr>
          <p:cNvPr id="7" name="Google Shape;35;p8" descr="LOGO IMSS VERDE-02.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37543" y="4325839"/>
            <a:ext cx="1294694" cy="1557961"/>
          </a:xfrm>
          <a:prstGeom prst="rect">
            <a:avLst/>
          </a:prstGeom>
          <a:noFill/>
          <a:ln>
            <a:noFill/>
          </a:ln>
        </p:spPr>
      </p:pic>
    </p:spTree>
    <p:extLst>
      <p:ext uri="{BB962C8B-B14F-4D97-AF65-F5344CB8AC3E}">
        <p14:creationId xmlns:p14="http://schemas.microsoft.com/office/powerpoint/2010/main" val="303096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20560" y="1585317"/>
            <a:ext cx="6846386" cy="8241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2400" b="1" dirty="0">
                <a:solidFill>
                  <a:srgbClr val="1E4236"/>
                </a:solidFill>
                <a:latin typeface="Montserrat SemiBold" pitchFamily="2" charset="77"/>
                <a:cs typeface="Arial" charset="0"/>
              </a:rPr>
              <a:t>AESP .7 </a:t>
            </a:r>
            <a:r>
              <a:rPr lang="es-MX" sz="2400" b="1" dirty="0">
                <a:solidFill>
                  <a:srgbClr val="1E4236"/>
                </a:solidFill>
                <a:latin typeface="Montserrat SemiBold" pitchFamily="2" charset="77"/>
                <a:cs typeface="Arial" charset="0"/>
              </a:rPr>
              <a:t>Registro y análisis de eventos centinela, eventos adversos y cuasi fallas</a:t>
            </a:r>
            <a:endParaRPr lang="es-ES" sz="2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606472" y="3438748"/>
            <a:ext cx="7420213" cy="251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VENCER II </a:t>
            </a:r>
          </a:p>
          <a:p>
            <a:pPr algn="just" defTabSz="675894" fontAlgn="base">
              <a:spcBef>
                <a:spcPct val="0"/>
              </a:spcBef>
              <a:spcAft>
                <a:spcPct val="0"/>
              </a:spcAft>
            </a:pPr>
            <a:r>
              <a:rPr lang="es-MX" sz="2000" dirty="0">
                <a:solidFill>
                  <a:prstClr val="black"/>
                </a:solidFill>
                <a:latin typeface="Montserrat" pitchFamily="2" charset="77"/>
                <a:cs typeface="Arial" charset="0"/>
              </a:rPr>
              <a:t>(Sistema de </a:t>
            </a:r>
            <a:r>
              <a:rPr lang="es-MX" sz="2000" b="1" dirty="0">
                <a:solidFill>
                  <a:prstClr val="black"/>
                </a:solidFill>
                <a:latin typeface="Montserrat" pitchFamily="2" charset="77"/>
                <a:cs typeface="Arial" charset="0"/>
              </a:rPr>
              <a:t>V</a:t>
            </a:r>
            <a:r>
              <a:rPr lang="es-MX" sz="2000" dirty="0">
                <a:solidFill>
                  <a:prstClr val="black"/>
                </a:solidFill>
                <a:latin typeface="Montserrat" pitchFamily="2" charset="77"/>
                <a:cs typeface="Arial" charset="0"/>
              </a:rPr>
              <a:t>igilancia de </a:t>
            </a:r>
            <a:r>
              <a:rPr lang="es-MX" sz="2000" b="1" dirty="0" err="1">
                <a:solidFill>
                  <a:prstClr val="black"/>
                </a:solidFill>
                <a:latin typeface="Montserrat" pitchFamily="2" charset="77"/>
                <a:cs typeface="Arial" charset="0"/>
              </a:rPr>
              <a:t>E</a:t>
            </a:r>
            <a:r>
              <a:rPr lang="es-MX" sz="2000" dirty="0" err="1">
                <a:solidFill>
                  <a:prstClr val="black"/>
                </a:solidFill>
                <a:latin typeface="Montserrat" pitchFamily="2" charset="77"/>
                <a:cs typeface="Arial" charset="0"/>
              </a:rPr>
              <a:t>ve</a:t>
            </a:r>
            <a:r>
              <a:rPr lang="es-MX" sz="2000" b="1" dirty="0" err="1">
                <a:solidFill>
                  <a:prstClr val="black"/>
                </a:solidFill>
                <a:latin typeface="Montserrat" pitchFamily="2" charset="77"/>
                <a:cs typeface="Arial" charset="0"/>
              </a:rPr>
              <a:t>N</a:t>
            </a:r>
            <a:r>
              <a:rPr lang="es-MX" sz="2000" dirty="0" err="1">
                <a:solidFill>
                  <a:prstClr val="black"/>
                </a:solidFill>
                <a:latin typeface="Montserrat" pitchFamily="2" charset="77"/>
                <a:cs typeface="Arial" charset="0"/>
              </a:rPr>
              <a:t>tos</a:t>
            </a:r>
            <a:r>
              <a:rPr lang="es-MX" sz="2000" dirty="0">
                <a:solidFill>
                  <a:prstClr val="black"/>
                </a:solidFill>
                <a:latin typeface="Montserrat" pitchFamily="2" charset="77"/>
                <a:cs typeface="Arial" charset="0"/>
              </a:rPr>
              <a:t> </a:t>
            </a:r>
            <a:r>
              <a:rPr lang="es-MX" sz="2000" b="1" dirty="0" err="1">
                <a:solidFill>
                  <a:prstClr val="black"/>
                </a:solidFill>
                <a:latin typeface="Montserrat" pitchFamily="2" charset="77"/>
                <a:cs typeface="Arial" charset="0"/>
              </a:rPr>
              <a:t>CE</a:t>
            </a:r>
            <a:r>
              <a:rPr lang="es-MX" sz="2000" dirty="0" err="1">
                <a:solidFill>
                  <a:prstClr val="black"/>
                </a:solidFill>
                <a:latin typeface="Montserrat" pitchFamily="2" charset="77"/>
                <a:cs typeface="Arial" charset="0"/>
              </a:rPr>
              <a:t>ntinela</a:t>
            </a:r>
            <a:r>
              <a:rPr lang="es-MX" sz="2000" dirty="0">
                <a:solidFill>
                  <a:prstClr val="black"/>
                </a:solidFill>
                <a:latin typeface="Montserrat" pitchFamily="2" charset="77"/>
                <a:cs typeface="Arial" charset="0"/>
              </a:rPr>
              <a:t> y </a:t>
            </a:r>
            <a:r>
              <a:rPr lang="es-MX" sz="2000" b="1" dirty="0">
                <a:solidFill>
                  <a:prstClr val="black"/>
                </a:solidFill>
                <a:latin typeface="Montserrat" pitchFamily="2" charset="77"/>
                <a:cs typeface="Arial" charset="0"/>
              </a:rPr>
              <a:t>R</a:t>
            </a:r>
            <a:r>
              <a:rPr lang="es-MX" sz="2000" dirty="0">
                <a:solidFill>
                  <a:prstClr val="black"/>
                </a:solidFill>
                <a:latin typeface="Montserrat" pitchFamily="2" charset="77"/>
                <a:cs typeface="Arial" charset="0"/>
              </a:rPr>
              <a:t>iesgos)</a:t>
            </a:r>
          </a:p>
          <a:p>
            <a:pPr algn="just" defTabSz="675894" fontAlgn="base">
              <a:spcBef>
                <a:spcPct val="0"/>
              </a:spcBef>
              <a:spcAft>
                <a:spcPct val="0"/>
              </a:spcAft>
            </a:pPr>
            <a:endParaRPr lang="es-MX" sz="1700" dirty="0">
              <a:solidFill>
                <a:prstClr val="black"/>
              </a:solidFill>
              <a:latin typeface="Montserrat" pitchFamily="2" charset="77"/>
              <a:cs typeface="Arial" charset="0"/>
            </a:endParaRPr>
          </a:p>
          <a:p>
            <a:pPr algn="just" defTabSz="675894" fontAlgn="base">
              <a:spcBef>
                <a:spcPct val="0"/>
              </a:spcBef>
              <a:spcAft>
                <a:spcPct val="0"/>
              </a:spcAft>
            </a:pPr>
            <a:endParaRPr lang="es-MX" sz="1700" dirty="0">
              <a:solidFill>
                <a:prstClr val="black"/>
              </a:solidFill>
              <a:latin typeface="Montserrat" pitchFamily="2" charset="77"/>
              <a:cs typeface="Arial" charset="0"/>
            </a:endParaRPr>
          </a:p>
          <a:p>
            <a:pPr algn="just" defTabSz="675894" fontAlgn="base">
              <a:spcBef>
                <a:spcPct val="0"/>
              </a:spcBef>
              <a:spcAft>
                <a:spcPct val="0"/>
              </a:spcAft>
            </a:pPr>
            <a:r>
              <a:rPr lang="es-MX" sz="3000" b="1" dirty="0">
                <a:solidFill>
                  <a:prstClr val="black"/>
                </a:solidFill>
                <a:latin typeface="Montserrat" pitchFamily="2" charset="77"/>
                <a:cs typeface="Arial" charset="0"/>
              </a:rPr>
              <a:t>CICASEP</a:t>
            </a:r>
          </a:p>
          <a:p>
            <a:pPr algn="just" defTabSz="675894" fontAlgn="base">
              <a:spcBef>
                <a:spcPct val="0"/>
              </a:spcBef>
              <a:spcAft>
                <a:spcPct val="0"/>
              </a:spcAft>
            </a:pPr>
            <a:r>
              <a:rPr lang="es-MX" dirty="0">
                <a:solidFill>
                  <a:prstClr val="black"/>
                </a:solidFill>
                <a:latin typeface="Montserrat" pitchFamily="2" charset="77"/>
                <a:cs typeface="Arial" charset="0"/>
              </a:rPr>
              <a:t>(</a:t>
            </a:r>
            <a:r>
              <a:rPr lang="es-MX" b="1" dirty="0">
                <a:solidFill>
                  <a:prstClr val="black"/>
                </a:solidFill>
                <a:latin typeface="Montserrat" pitchFamily="2" charset="77"/>
                <a:cs typeface="Arial" charset="0"/>
              </a:rPr>
              <a:t>C</a:t>
            </a:r>
            <a:r>
              <a:rPr lang="es-MX" dirty="0">
                <a:solidFill>
                  <a:prstClr val="black"/>
                </a:solidFill>
                <a:latin typeface="Montserrat" pitchFamily="2" charset="77"/>
                <a:cs typeface="Arial" charset="0"/>
              </a:rPr>
              <a:t>omité </a:t>
            </a:r>
            <a:r>
              <a:rPr lang="es-MX" b="1" dirty="0">
                <a:solidFill>
                  <a:prstClr val="black"/>
                </a:solidFill>
                <a:latin typeface="Montserrat" pitchFamily="2" charset="77"/>
                <a:cs typeface="Arial" charset="0"/>
              </a:rPr>
              <a:t>I</a:t>
            </a:r>
            <a:r>
              <a:rPr lang="es-MX" dirty="0">
                <a:solidFill>
                  <a:prstClr val="black"/>
                </a:solidFill>
                <a:latin typeface="Montserrat" pitchFamily="2" charset="77"/>
                <a:cs typeface="Arial" charset="0"/>
              </a:rPr>
              <a:t>nstitucional de </a:t>
            </a:r>
            <a:r>
              <a:rPr lang="es-MX" b="1" dirty="0" err="1">
                <a:solidFill>
                  <a:prstClr val="black"/>
                </a:solidFill>
                <a:latin typeface="Montserrat" pitchFamily="2" charset="77"/>
                <a:cs typeface="Arial" charset="0"/>
              </a:rPr>
              <a:t>CA</a:t>
            </a:r>
            <a:r>
              <a:rPr lang="es-MX" dirty="0" err="1">
                <a:solidFill>
                  <a:prstClr val="black"/>
                </a:solidFill>
                <a:latin typeface="Montserrat" pitchFamily="2" charset="77"/>
                <a:cs typeface="Arial" charset="0"/>
              </a:rPr>
              <a:t>lidad</a:t>
            </a:r>
            <a:r>
              <a:rPr lang="es-MX" dirty="0">
                <a:solidFill>
                  <a:prstClr val="black"/>
                </a:solidFill>
                <a:latin typeface="Montserrat" pitchFamily="2" charset="77"/>
                <a:cs typeface="Arial" charset="0"/>
              </a:rPr>
              <a:t> y </a:t>
            </a:r>
            <a:r>
              <a:rPr lang="es-MX" b="1" dirty="0" err="1">
                <a:solidFill>
                  <a:prstClr val="black"/>
                </a:solidFill>
                <a:latin typeface="Montserrat" pitchFamily="2" charset="77"/>
                <a:cs typeface="Arial" charset="0"/>
              </a:rPr>
              <a:t>SE</a:t>
            </a:r>
            <a:r>
              <a:rPr lang="es-MX" dirty="0" err="1">
                <a:solidFill>
                  <a:prstClr val="black"/>
                </a:solidFill>
                <a:latin typeface="Montserrat" pitchFamily="2" charset="77"/>
                <a:cs typeface="Arial" charset="0"/>
              </a:rPr>
              <a:t>guridad</a:t>
            </a:r>
            <a:r>
              <a:rPr lang="es-MX" dirty="0">
                <a:solidFill>
                  <a:prstClr val="black"/>
                </a:solidFill>
                <a:latin typeface="Montserrat" pitchFamily="2" charset="77"/>
                <a:cs typeface="Arial" charset="0"/>
              </a:rPr>
              <a:t> del </a:t>
            </a:r>
            <a:r>
              <a:rPr lang="es-MX" b="1" dirty="0">
                <a:solidFill>
                  <a:prstClr val="black"/>
                </a:solidFill>
                <a:latin typeface="Montserrat" pitchFamily="2" charset="77"/>
                <a:cs typeface="Arial" charset="0"/>
              </a:rPr>
              <a:t>P</a:t>
            </a:r>
            <a:r>
              <a:rPr lang="es-MX" dirty="0">
                <a:solidFill>
                  <a:prstClr val="black"/>
                </a:solidFill>
                <a:latin typeface="Montserrat" pitchFamily="2" charset="77"/>
                <a:cs typeface="Arial" charset="0"/>
              </a:rPr>
              <a:t>aciente)</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24" name="Imagen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1180" y="2440294"/>
            <a:ext cx="3548361" cy="2799648"/>
          </a:xfrm>
          <a:prstGeom prst="rect">
            <a:avLst/>
          </a:prstGeom>
        </p:spPr>
      </p:pic>
      <p:sp>
        <p:nvSpPr>
          <p:cNvPr id="5" name="4 Rectángulo"/>
          <p:cNvSpPr/>
          <p:nvPr/>
        </p:nvSpPr>
        <p:spPr>
          <a:xfrm>
            <a:off x="8525722" y="2587253"/>
            <a:ext cx="2899269" cy="2505717"/>
          </a:xfrm>
          <a:prstGeom prst="rect">
            <a:avLst/>
          </a:prstGeom>
          <a:solidFill>
            <a:schemeClr val="bg1"/>
          </a:solidFill>
          <a:ln>
            <a:solidFill>
              <a:schemeClr val="bg1"/>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13770" tIns="56885" rIns="113770" bIns="56885" rtlCol="0" anchor="ctr"/>
          <a:lstStyle/>
          <a:p>
            <a:pPr algn="ctr" defTabSz="1137624"/>
            <a:endParaRPr lang="es-MX">
              <a:no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78061" y="3302967"/>
            <a:ext cx="1794592" cy="170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8"/>
          <p:cNvSpPr>
            <a:spLocks noChangeArrowheads="1"/>
          </p:cNvSpPr>
          <p:nvPr/>
        </p:nvSpPr>
        <p:spPr bwMode="auto">
          <a:xfrm>
            <a:off x="8824481" y="2598881"/>
            <a:ext cx="2301748" cy="54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AESP 7</a:t>
            </a:r>
          </a:p>
        </p:txBody>
      </p:sp>
      <p:sp>
        <p:nvSpPr>
          <p:cNvPr id="9" name="Rectángulo 7"/>
          <p:cNvSpPr>
            <a:spLocks noChangeArrowheads="1"/>
          </p:cNvSpPr>
          <p:nvPr/>
        </p:nvSpPr>
        <p:spPr bwMode="auto">
          <a:xfrm>
            <a:off x="756294" y="528571"/>
            <a:ext cx="6696563" cy="516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2800" b="1" dirty="0">
                <a:solidFill>
                  <a:srgbClr val="1E4236"/>
                </a:solidFill>
                <a:latin typeface="Montserrat SemiBold" pitchFamily="2" charset="77"/>
                <a:cs typeface="Arial" charset="0"/>
              </a:rPr>
              <a:t>VENCER II</a:t>
            </a:r>
            <a:endParaRPr lang="es-ES" sz="2800" b="1" dirty="0">
              <a:solidFill>
                <a:srgbClr val="1E4236"/>
              </a:solidFill>
              <a:latin typeface="Montserrat SemiBold" pitchFamily="2" charset="77"/>
              <a:cs typeface="Arial" charset="0"/>
            </a:endParaRPr>
          </a:p>
        </p:txBody>
      </p:sp>
    </p:spTree>
    <p:extLst>
      <p:ext uri="{BB962C8B-B14F-4D97-AF65-F5344CB8AC3E}">
        <p14:creationId xmlns:p14="http://schemas.microsoft.com/office/powerpoint/2010/main" val="3858589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VENCER II</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606472" y="1642951"/>
            <a:ext cx="7420213" cy="439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Objetivo</a:t>
            </a:r>
          </a:p>
          <a:p>
            <a:pPr algn="just" defTabSz="675894" fontAlgn="base">
              <a:spcBef>
                <a:spcPct val="0"/>
              </a:spcBef>
              <a:spcAft>
                <a:spcPct val="0"/>
              </a:spcAft>
            </a:pPr>
            <a:endParaRPr lang="es-MX" sz="3000" b="1" dirty="0">
              <a:solidFill>
                <a:prstClr val="black"/>
              </a:solidFill>
              <a:latin typeface="Montserrat" pitchFamily="2" charset="77"/>
              <a:cs typeface="Arial" charset="0"/>
            </a:endParaRPr>
          </a:p>
          <a:p>
            <a:pPr algn="just" defTabSz="675894" fontAlgn="base">
              <a:spcBef>
                <a:spcPct val="0"/>
              </a:spcBef>
              <a:spcAft>
                <a:spcPct val="0"/>
              </a:spcAft>
            </a:pPr>
            <a:r>
              <a:rPr lang="es-MX" sz="2000" dirty="0">
                <a:solidFill>
                  <a:prstClr val="black"/>
                </a:solidFill>
                <a:latin typeface="Montserrat" pitchFamily="2" charset="77"/>
                <a:cs typeface="Arial" charset="0"/>
              </a:rPr>
              <a:t>Responder en forma organizada  a los eventos.</a:t>
            </a:r>
          </a:p>
          <a:p>
            <a:pPr algn="just" defTabSz="675894" fontAlgn="base">
              <a:spcBef>
                <a:spcPct val="0"/>
              </a:spcBef>
              <a:spcAft>
                <a:spcPct val="0"/>
              </a:spcAft>
            </a:pPr>
            <a:r>
              <a:rPr lang="es-MX" sz="2000" dirty="0">
                <a:solidFill>
                  <a:prstClr val="black"/>
                </a:solidFill>
                <a:latin typeface="Montserrat" pitchFamily="2" charset="77"/>
                <a:cs typeface="Arial" charset="0"/>
              </a:rPr>
              <a:t>Búsqueda de mejora y aprendizaje.</a:t>
            </a:r>
          </a:p>
          <a:p>
            <a:pPr algn="just" defTabSz="675894" fontAlgn="base">
              <a:spcBef>
                <a:spcPct val="0"/>
              </a:spcBef>
              <a:spcAft>
                <a:spcPct val="0"/>
              </a:spcAft>
            </a:pPr>
            <a:endParaRPr lang="es-MX" sz="2000" dirty="0">
              <a:solidFill>
                <a:prstClr val="black"/>
              </a:solidFill>
              <a:latin typeface="Montserrat" pitchFamily="2" charset="77"/>
              <a:cs typeface="Arial" charset="0"/>
            </a:endParaRPr>
          </a:p>
          <a:p>
            <a:pPr algn="just" defTabSz="675894" fontAlgn="base">
              <a:spcBef>
                <a:spcPct val="0"/>
              </a:spcBef>
              <a:spcAft>
                <a:spcPct val="0"/>
              </a:spcAft>
            </a:pPr>
            <a:r>
              <a:rPr lang="es-MX" sz="2000" dirty="0">
                <a:solidFill>
                  <a:prstClr val="black"/>
                </a:solidFill>
                <a:latin typeface="Montserrat" pitchFamily="2" charset="77"/>
                <a:cs typeface="Arial" charset="0"/>
              </a:rPr>
              <a:t>Implementar en hospitales de segundo nivel de atención y UMAES con un formato único.</a:t>
            </a:r>
          </a:p>
          <a:p>
            <a:pPr algn="just" defTabSz="675894" fontAlgn="base">
              <a:spcBef>
                <a:spcPct val="0"/>
              </a:spcBef>
              <a:spcAft>
                <a:spcPct val="0"/>
              </a:spcAft>
            </a:pPr>
            <a:endParaRPr lang="es-MX" sz="2000" dirty="0">
              <a:solidFill>
                <a:prstClr val="black"/>
              </a:solidFill>
              <a:latin typeface="Montserrat" pitchFamily="2" charset="77"/>
              <a:cs typeface="Arial" charset="0"/>
            </a:endParaRPr>
          </a:p>
          <a:p>
            <a:pPr algn="just" defTabSz="675894" fontAlgn="base">
              <a:spcBef>
                <a:spcPct val="0"/>
              </a:spcBef>
              <a:spcAft>
                <a:spcPct val="0"/>
              </a:spcAft>
            </a:pPr>
            <a:r>
              <a:rPr lang="es-MX" sz="2000" dirty="0">
                <a:solidFill>
                  <a:prstClr val="black"/>
                </a:solidFill>
                <a:latin typeface="Montserrat" pitchFamily="2" charset="77"/>
                <a:cs typeface="Arial" charset="0"/>
              </a:rPr>
              <a:t>Promover una cultura de análisis de los eventos adversos.</a:t>
            </a:r>
          </a:p>
          <a:p>
            <a:pPr algn="just" defTabSz="675894" fontAlgn="base">
              <a:spcBef>
                <a:spcPct val="0"/>
              </a:spcBef>
              <a:spcAft>
                <a:spcPct val="0"/>
              </a:spcAft>
            </a:pPr>
            <a:endParaRPr lang="es-MX" sz="2000" dirty="0">
              <a:solidFill>
                <a:prstClr val="black"/>
              </a:solidFill>
              <a:latin typeface="Montserrat" pitchFamily="2" charset="77"/>
              <a:cs typeface="Arial" charset="0"/>
            </a:endParaRPr>
          </a:p>
          <a:p>
            <a:pPr algn="just" defTabSz="675894" fontAlgn="base">
              <a:spcBef>
                <a:spcPct val="0"/>
              </a:spcBef>
              <a:spcAft>
                <a:spcPct val="0"/>
              </a:spcAft>
            </a:pPr>
            <a:r>
              <a:rPr lang="es-MX" sz="2000" dirty="0">
                <a:solidFill>
                  <a:prstClr val="black"/>
                </a:solidFill>
                <a:latin typeface="Montserrat" pitchFamily="2" charset="77"/>
                <a:cs typeface="Arial" charset="0"/>
              </a:rPr>
              <a:t>Conformar una base de datos para favorecer el aprendizaje institucional.</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143" y="1782564"/>
            <a:ext cx="2954117" cy="3796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994835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EVENTO CENTINELA</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396255" y="1949114"/>
            <a:ext cx="7420213" cy="23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Suceso imprevisto, resultado de la atención médica que produce la muerte del paciente, pérdida permanente grave de una función  u órgano, cirugía  incorrecta</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spTree>
    <p:extLst>
      <p:ext uri="{BB962C8B-B14F-4D97-AF65-F5344CB8AC3E}">
        <p14:creationId xmlns:p14="http://schemas.microsoft.com/office/powerpoint/2010/main" val="2148689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EVENTO CENTINELA</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396255" y="1949114"/>
            <a:ext cx="7420213" cy="285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Muerte</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Perdida de un órgano</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Perdida grave de una función</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Cirugía incorrecta</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Caídas  consecuencias.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Robo de infante </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823" y="4256067"/>
            <a:ext cx="2660907" cy="266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087" y="1494532"/>
            <a:ext cx="3324518" cy="3131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069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VENCER II</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468263" y="1710556"/>
            <a:ext cx="7420213" cy="340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Inmediata</a:t>
            </a:r>
          </a:p>
          <a:p>
            <a:pPr algn="just" defTabSz="675894" fontAlgn="base">
              <a:spcBef>
                <a:spcPct val="0"/>
              </a:spcBef>
              <a:spcAft>
                <a:spcPct val="0"/>
              </a:spcAft>
            </a:pPr>
            <a:endParaRPr lang="es-MX" sz="3000" b="1" dirty="0">
              <a:solidFill>
                <a:prstClr val="black"/>
              </a:solidFill>
              <a:latin typeface="Montserrat" pitchFamily="2" charset="77"/>
              <a:cs typeface="Arial" charset="0"/>
            </a:endParaRPr>
          </a:p>
          <a:p>
            <a:pPr algn="just" defTabSz="675894" fontAlgn="base">
              <a:spcBef>
                <a:spcPct val="0"/>
              </a:spcBef>
              <a:spcAft>
                <a:spcPct val="0"/>
              </a:spcAft>
            </a:pPr>
            <a:r>
              <a:rPr lang="es-MX" sz="2000" dirty="0">
                <a:solidFill>
                  <a:prstClr val="black"/>
                </a:solidFill>
                <a:latin typeface="Montserrat" pitchFamily="2" charset="77"/>
                <a:cs typeface="Arial" charset="0"/>
              </a:rPr>
              <a:t>En caso de que ocurriera un Evento Centinela relacionado con muerte la notificación debe ser inmediata</a:t>
            </a:r>
          </a:p>
          <a:p>
            <a:pPr algn="just" defTabSz="675894" fontAlgn="base">
              <a:spcBef>
                <a:spcPct val="0"/>
              </a:spcBef>
              <a:spcAft>
                <a:spcPct val="0"/>
              </a:spcAft>
            </a:pPr>
            <a:endParaRPr lang="es-MX" sz="2400" dirty="0">
              <a:solidFill>
                <a:prstClr val="black"/>
              </a:solidFill>
              <a:latin typeface="Montserrat" pitchFamily="2" charset="77"/>
              <a:cs typeface="Arial" charset="0"/>
            </a:endParaRPr>
          </a:p>
          <a:p>
            <a:pPr algn="just" defTabSz="675894" fontAlgn="base">
              <a:spcBef>
                <a:spcPct val="0"/>
              </a:spcBef>
              <a:spcAft>
                <a:spcPct val="0"/>
              </a:spcAft>
            </a:pPr>
            <a:r>
              <a:rPr lang="es-MX" sz="1200" b="1" i="1" dirty="0">
                <a:solidFill>
                  <a:prstClr val="black"/>
                </a:solidFill>
                <a:latin typeface="Montserrat" pitchFamily="2" charset="77"/>
                <a:cs typeface="Arial" charset="0"/>
              </a:rPr>
              <a:t>acuerdo publicado en DOF: 08/09/2017 “ACUERDO por el que se declara la obligatoriedad de la implementación, para todos los integrantes del Sistema Nacional de Salud, del documento denominado Acciones Esenciales para la Seguridad del Paciente.” Y donde se especifica que: “ En todos los eventos centinelas se debe realizar el análisis causa-raíz.”</a:t>
            </a:r>
          </a:p>
          <a:p>
            <a:pPr algn="just" defTabSz="675894" fontAlgn="base">
              <a:spcBef>
                <a:spcPct val="0"/>
              </a:spcBef>
              <a:spcAft>
                <a:spcPct val="0"/>
              </a:spcAft>
            </a:pPr>
            <a:endParaRPr lang="es-MX" sz="2400" dirty="0">
              <a:solidFill>
                <a:prstClr val="black"/>
              </a:solidFill>
              <a:latin typeface="Montserrat" pitchFamily="2" charset="77"/>
              <a:cs typeface="Arial" charset="0"/>
            </a:endParaRP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614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927" y="2648465"/>
            <a:ext cx="47625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284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EVENTO ADVERSO</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396255" y="1949114"/>
            <a:ext cx="7420213" cy="147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Daño relacionado  de la atención médica y no por las condiciones basales del paciente.</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198" y="3414063"/>
            <a:ext cx="4520673" cy="286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6164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EVENTO ADVERSO</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396255" y="1949114"/>
            <a:ext cx="7420213" cy="37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Medicamentos.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Procedimientos invasivos.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Infecciones.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Quirúrgico.</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Hemoderivados.</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Anestesia/Sedación.</a:t>
            </a:r>
          </a:p>
          <a:p>
            <a:pPr marL="457200" indent="-457200" algn="just" defTabSz="675894" fontAlgn="base">
              <a:spcBef>
                <a:spcPct val="0"/>
              </a:spcBef>
              <a:spcAft>
                <a:spcPct val="0"/>
              </a:spcAft>
              <a:buFont typeface="Arial" panose="020B0604020202020204" pitchFamily="34" charset="0"/>
              <a:buChar char="•"/>
            </a:pPr>
            <a:r>
              <a:rPr lang="es-MX" sz="3000" b="1" dirty="0">
                <a:solidFill>
                  <a:prstClr val="black"/>
                </a:solidFill>
                <a:latin typeface="Montserrat" pitchFamily="2" charset="77"/>
                <a:cs typeface="Arial" charset="0"/>
              </a:rPr>
              <a:t>Caídas.</a:t>
            </a:r>
          </a:p>
          <a:p>
            <a:pPr algn="just" defTabSz="675894" fontAlgn="base">
              <a:spcBef>
                <a:spcPct val="0"/>
              </a:spcBef>
              <a:spcAft>
                <a:spcPct val="0"/>
              </a:spcAft>
            </a:pPr>
            <a:endParaRPr lang="es-MX" sz="3000" b="1" dirty="0">
              <a:solidFill>
                <a:prstClr val="black"/>
              </a:solidFill>
              <a:latin typeface="Montserrat" pitchFamily="2" charset="77"/>
              <a:cs typeface="Arial" charset="0"/>
            </a:endParaRP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991" y="3366740"/>
            <a:ext cx="457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1758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a:spLocks noChangeArrowheads="1"/>
          </p:cNvSpPr>
          <p:nvPr/>
        </p:nvSpPr>
        <p:spPr bwMode="auto">
          <a:xfrm>
            <a:off x="606472" y="342404"/>
            <a:ext cx="6846386" cy="6086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MX" sz="3400" b="1" dirty="0">
                <a:solidFill>
                  <a:srgbClr val="1E4236"/>
                </a:solidFill>
                <a:latin typeface="Montserrat SemiBold" pitchFamily="2" charset="77"/>
                <a:cs typeface="Arial" charset="0"/>
              </a:rPr>
              <a:t>CUASI FALLA</a:t>
            </a:r>
            <a:endParaRPr lang="es-ES" sz="3400" b="1" dirty="0">
              <a:solidFill>
                <a:srgbClr val="1E4236"/>
              </a:solidFill>
              <a:latin typeface="Montserrat SemiBold" pitchFamily="2" charset="77"/>
              <a:cs typeface="Arial" charset="0"/>
            </a:endParaRPr>
          </a:p>
        </p:txBody>
      </p:sp>
      <p:sp>
        <p:nvSpPr>
          <p:cNvPr id="3" name="Rectángulo 8"/>
          <p:cNvSpPr>
            <a:spLocks noChangeArrowheads="1"/>
          </p:cNvSpPr>
          <p:nvPr/>
        </p:nvSpPr>
        <p:spPr bwMode="auto">
          <a:xfrm>
            <a:off x="396255" y="1949114"/>
            <a:ext cx="7420213" cy="147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algn="just" defTabSz="675894" fontAlgn="base">
              <a:spcBef>
                <a:spcPct val="0"/>
              </a:spcBef>
              <a:spcAft>
                <a:spcPct val="0"/>
              </a:spcAft>
            </a:pPr>
            <a:r>
              <a:rPr lang="es-MX" sz="3000" b="1" dirty="0">
                <a:solidFill>
                  <a:prstClr val="black"/>
                </a:solidFill>
                <a:latin typeface="Montserrat" pitchFamily="2" charset="77"/>
                <a:cs typeface="Arial" charset="0"/>
              </a:rPr>
              <a:t>Error que no produjo un evento adverso  por que se detecto a tiempo.</a:t>
            </a:r>
          </a:p>
        </p:txBody>
      </p:sp>
      <p:sp>
        <p:nvSpPr>
          <p:cNvPr id="4" name="Rectángulo 14">
            <a:extLst>
              <a:ext uri="{FF2B5EF4-FFF2-40B4-BE49-F238E27FC236}">
                <a16:creationId xmlns:a16="http://schemas.microsoft.com/office/drawing/2014/main" id="{FDE559EA-DB43-4343-8730-51351E7E3B6E}"/>
              </a:ext>
            </a:extLst>
          </p:cNvPr>
          <p:cNvSpPr>
            <a:spLocks noChangeArrowheads="1"/>
          </p:cNvSpPr>
          <p:nvPr/>
        </p:nvSpPr>
        <p:spPr bwMode="auto">
          <a:xfrm>
            <a:off x="59895" y="6685730"/>
            <a:ext cx="3600497" cy="50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33" tIns="42318" rIns="84633" bIns="42318">
            <a:spAutoFit/>
          </a:bodyPr>
          <a:lstStyle/>
          <a:p>
            <a:pPr defTabSz="675894" fontAlgn="base">
              <a:spcBef>
                <a:spcPct val="0"/>
              </a:spcBef>
              <a:spcAft>
                <a:spcPct val="0"/>
              </a:spcAft>
            </a:pPr>
            <a:r>
              <a:rPr lang="es-ES" sz="900" dirty="0">
                <a:solidFill>
                  <a:prstClr val="white"/>
                </a:solidFill>
                <a:latin typeface="Montserrat ExtraBold" pitchFamily="2" charset="0"/>
                <a:cs typeface="Arial" charset="0"/>
              </a:rPr>
              <a:t>METAS INTERNACIONALES DE SEGURIDAD DEL PACIENTE</a:t>
            </a:r>
          </a:p>
          <a:p>
            <a:pPr defTabSz="675894" fontAlgn="base">
              <a:spcBef>
                <a:spcPct val="0"/>
              </a:spcBef>
              <a:spcAft>
                <a:spcPct val="0"/>
              </a:spcAft>
            </a:pPr>
            <a:endParaRPr lang="es-ES" sz="900" dirty="0">
              <a:solidFill>
                <a:prstClr val="white"/>
              </a:solidFill>
              <a:latin typeface="Montserrat ExtraBold" pitchFamily="2" charset="0"/>
              <a:ea typeface="Montserrat ExtraBold" pitchFamily="2" charset="0"/>
              <a:cs typeface="Montserrat ExtraBold"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043" y="3419571"/>
            <a:ext cx="3785265" cy="224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140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c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458</Words>
  <Application>Microsoft Office PowerPoint</Application>
  <PresentationFormat>Personalizado</PresentationFormat>
  <Paragraphs>96</Paragraphs>
  <Slides>14</Slides>
  <Notes>12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14</vt:i4>
      </vt:variant>
    </vt:vector>
  </HeadingPairs>
  <TitlesOfParts>
    <vt:vector size="22" baseType="lpstr">
      <vt:lpstr>Arial</vt:lpstr>
      <vt:lpstr>Calibri</vt:lpstr>
      <vt:lpstr>Montserrat</vt:lpstr>
      <vt:lpstr>Montserrat ExtraBold</vt:lpstr>
      <vt:lpstr>Montserrat Medium</vt:lpstr>
      <vt:lpstr>Montserrat SemiBold</vt:lpstr>
      <vt:lpstr>1_Tema de Office</vt:lpstr>
      <vt:lpstr>presentacion</vt:lpstr>
      <vt:lpstr> PLAN EMERGENTE DE CAPACITACION  PARA MEJORA DE PROCESOS ASISTENCIALES  RETO DE 120 DÍAS    HGZ89 “Chapultepec”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Instituto Mexicano del Seguro Social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EMERGENTE DE CAPACITACION  PARA MEJORA DE PROCESOS ASISTENCIALES  RETO DE 120 DÍAS    HGZ89 “Chapultepec”</dc:title>
  <dc:creator>Soporte1</dc:creator>
  <cp:lastModifiedBy>Juan Manuel C</cp:lastModifiedBy>
  <cp:revision>7</cp:revision>
  <dcterms:created xsi:type="dcterms:W3CDTF">2021-10-26T15:37:26Z</dcterms:created>
  <dcterms:modified xsi:type="dcterms:W3CDTF">2021-10-27T18:38:54Z</dcterms:modified>
</cp:coreProperties>
</file>